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6" r:id="rId2"/>
    <p:sldMasterId id="2147483731" r:id="rId3"/>
    <p:sldMasterId id="2147483746" r:id="rId4"/>
    <p:sldMasterId id="2147483761" r:id="rId5"/>
    <p:sldMasterId id="2147483776" r:id="rId6"/>
  </p:sldMasterIdLst>
  <p:notesMasterIdLst>
    <p:notesMasterId r:id="rId25"/>
  </p:notesMasterIdLst>
  <p:handoutMasterIdLst>
    <p:handoutMasterId r:id="rId26"/>
  </p:handoutMasterIdLst>
  <p:sldIdLst>
    <p:sldId id="480" r:id="rId7"/>
    <p:sldId id="509" r:id="rId8"/>
    <p:sldId id="498" r:id="rId9"/>
    <p:sldId id="497" r:id="rId10"/>
    <p:sldId id="499" r:id="rId11"/>
    <p:sldId id="481" r:id="rId12"/>
    <p:sldId id="500" r:id="rId13"/>
    <p:sldId id="482" r:id="rId14"/>
    <p:sldId id="502" r:id="rId15"/>
    <p:sldId id="503" r:id="rId16"/>
    <p:sldId id="483" r:id="rId17"/>
    <p:sldId id="505" r:id="rId18"/>
    <p:sldId id="506" r:id="rId19"/>
    <p:sldId id="508" r:id="rId20"/>
    <p:sldId id="484" r:id="rId21"/>
    <p:sldId id="494" r:id="rId22"/>
    <p:sldId id="507" r:id="rId23"/>
    <p:sldId id="477" r:id="rId24"/>
  </p:sldIdLst>
  <p:sldSz cx="12133263" cy="6840538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26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0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5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670" algn="l" defTabSz="91426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806" algn="l" defTabSz="91426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938" algn="l" defTabSz="91426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074" algn="l" defTabSz="91426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8C4"/>
    <a:srgbClr val="0057CC"/>
    <a:srgbClr val="ADDB7B"/>
    <a:srgbClr val="FFD85D"/>
    <a:srgbClr val="0046A4"/>
    <a:srgbClr val="73AC1D"/>
    <a:srgbClr val="D52D1A"/>
    <a:srgbClr val="404040"/>
    <a:srgbClr val="1A9A94"/>
    <a:srgbClr val="F29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8624" autoAdjust="0"/>
  </p:normalViewPr>
  <p:slideViewPr>
    <p:cSldViewPr>
      <p:cViewPr>
        <p:scale>
          <a:sx n="60" d="100"/>
          <a:sy n="60" d="100"/>
        </p:scale>
        <p:origin x="-884" y="-84"/>
      </p:cViewPr>
      <p:guideLst>
        <p:guide orient="horz" pos="2155"/>
        <p:guide pos="382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5F44860-9460-475F-893E-4DDC0A97EABC}" type="datetimeFigureOut">
              <a:rPr lang="sv-SE"/>
              <a:pPr>
                <a:defRPr/>
              </a:pPr>
              <a:t>2017-04-03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DD87D66-86C1-4196-A0B6-2CE27F173795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2220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8" y="744538"/>
            <a:ext cx="66040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56B5F2-1765-4DA5-A06E-F7E2BA7228A8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8727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2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6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40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3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7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425" y="744538"/>
            <a:ext cx="66008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456B6-D357-4F93-ADE5-F2A888A67BB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838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56B5F2-1765-4DA5-A06E-F7E2BA7228A8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0119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C:\Users\stenakej\Desktop\Tvagrodeforsok38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7" r="14230" b="32462"/>
          <a:stretch/>
        </p:blipFill>
        <p:spPr bwMode="auto">
          <a:xfrm flipH="1">
            <a:off x="22" y="3478572"/>
            <a:ext cx="7300603" cy="267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Bildobjekt 90"/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5"/>
          <a:stretch/>
        </p:blipFill>
        <p:spPr>
          <a:xfrm>
            <a:off x="0" y="1697518"/>
            <a:ext cx="6077372" cy="1866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Picture 2" descr="C:\Users\stenakej\Desktop\Affärsområde_bygg_mindre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5" r="1774" b="388"/>
          <a:stretch/>
        </p:blipFill>
        <p:spPr bwMode="auto">
          <a:xfrm>
            <a:off x="6067956" y="4369117"/>
            <a:ext cx="6065310" cy="178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Bildobjekt 93" descr="iStock_000016579755Large.jp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 t="9360" r="1177" b="2562"/>
          <a:stretch/>
        </p:blipFill>
        <p:spPr>
          <a:xfrm flipH="1">
            <a:off x="6065130" y="1697516"/>
            <a:ext cx="6068151" cy="2671582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16780" y="5259625"/>
            <a:ext cx="7587944" cy="890527"/>
          </a:xfrm>
        </p:spPr>
        <p:txBody>
          <a:bodyPr lIns="238980" tIns="47807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6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2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8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8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31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77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2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70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321778" y="6837768"/>
            <a:ext cx="478661" cy="169277"/>
          </a:xfrm>
        </p:spPr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5" name="Rubrik 1"/>
          <p:cNvSpPr>
            <a:spLocks noGrp="1"/>
          </p:cNvSpPr>
          <p:nvPr>
            <p:ph type="ctrTitle"/>
          </p:nvPr>
        </p:nvSpPr>
        <p:spPr>
          <a:xfrm>
            <a:off x="1519046" y="4369097"/>
            <a:ext cx="7587944" cy="890527"/>
          </a:xfr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8980" rtlCol="0" anchor="ctr">
            <a:normAutofit/>
          </a:bodyPr>
          <a:lstStyle>
            <a:lvl1pPr marL="0" algn="l" defTabSz="1092631" rtl="0" eaLnBrk="1" latinLnBrk="0" hangingPunct="1">
              <a:defRPr lang="sv-SE" sz="29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sv-SE" dirty="0" smtClean="0"/>
              <a:t>Klicka här för att ändra</a:t>
            </a:r>
            <a:endParaRPr lang="sv-SE" dirty="0"/>
          </a:p>
        </p:txBody>
      </p:sp>
      <p:sp>
        <p:nvSpPr>
          <p:cNvPr id="84" name="Rektangel 83"/>
          <p:cNvSpPr/>
          <p:nvPr userDrawn="1"/>
        </p:nvSpPr>
        <p:spPr>
          <a:xfrm>
            <a:off x="10618995" y="5259628"/>
            <a:ext cx="1514269" cy="8905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endParaRPr lang="sv-SE" sz="2300" dirty="0">
              <a:solidFill>
                <a:prstClr val="white"/>
              </a:solidFill>
            </a:endParaRPr>
          </a:p>
        </p:txBody>
      </p:sp>
      <p:sp>
        <p:nvSpPr>
          <p:cNvPr id="85" name="Rektangel 84"/>
          <p:cNvSpPr/>
          <p:nvPr userDrawn="1"/>
        </p:nvSpPr>
        <p:spPr>
          <a:xfrm>
            <a:off x="10618995" y="5259642"/>
            <a:ext cx="1514269" cy="15809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endParaRPr lang="sv-SE" sz="2300" dirty="0">
              <a:solidFill>
                <a:prstClr val="white"/>
              </a:solidFill>
            </a:endParaRPr>
          </a:p>
        </p:txBody>
      </p:sp>
      <p:grpSp>
        <p:nvGrpSpPr>
          <p:cNvPr id="2" name="Grupp 1"/>
          <p:cNvGrpSpPr/>
          <p:nvPr userDrawn="1"/>
        </p:nvGrpSpPr>
        <p:grpSpPr>
          <a:xfrm>
            <a:off x="6065115" y="1697468"/>
            <a:ext cx="6068149" cy="4452684"/>
            <a:chOff x="4570856" y="1276351"/>
            <a:chExt cx="4573144" cy="3348038"/>
          </a:xfrm>
        </p:grpSpPr>
        <p:sp>
          <p:nvSpPr>
            <p:cNvPr id="79" name="Rektangel 78"/>
            <p:cNvSpPr/>
            <p:nvPr userDrawn="1"/>
          </p:nvSpPr>
          <p:spPr>
            <a:xfrm>
              <a:off x="8000451" y="1945988"/>
              <a:ext cx="1141200" cy="669600"/>
            </a:xfrm>
            <a:prstGeom prst="rect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631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80" name="Rektangel 79"/>
            <p:cNvSpPr/>
            <p:nvPr userDrawn="1"/>
          </p:nvSpPr>
          <p:spPr>
            <a:xfrm>
              <a:off x="8000451" y="1276351"/>
              <a:ext cx="1141200" cy="669600"/>
            </a:xfrm>
            <a:prstGeom prst="rect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631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81" name="Rektangel 80"/>
            <p:cNvSpPr/>
            <p:nvPr userDrawn="1"/>
          </p:nvSpPr>
          <p:spPr>
            <a:xfrm>
              <a:off x="6861600" y="1951887"/>
              <a:ext cx="1141200" cy="669600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631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82" name="Rektangel 81"/>
            <p:cNvSpPr/>
            <p:nvPr userDrawn="1"/>
          </p:nvSpPr>
          <p:spPr>
            <a:xfrm>
              <a:off x="5721294" y="2615588"/>
              <a:ext cx="1141200" cy="6696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631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83" name="Rektangel 82"/>
            <p:cNvSpPr/>
            <p:nvPr userDrawn="1"/>
          </p:nvSpPr>
          <p:spPr>
            <a:xfrm>
              <a:off x="4570856" y="3954789"/>
              <a:ext cx="1141200" cy="669600"/>
            </a:xfrm>
            <a:prstGeom prst="rect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631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87" name="Rektangel 86"/>
            <p:cNvSpPr/>
            <p:nvPr userDrawn="1"/>
          </p:nvSpPr>
          <p:spPr>
            <a:xfrm>
              <a:off x="6861600" y="2621487"/>
              <a:ext cx="1141200" cy="663701"/>
            </a:xfrm>
            <a:prstGeom prst="rect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631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88" name="Rektangel 87"/>
            <p:cNvSpPr/>
            <p:nvPr userDrawn="1"/>
          </p:nvSpPr>
          <p:spPr>
            <a:xfrm>
              <a:off x="5721294" y="1276388"/>
              <a:ext cx="1141200" cy="6696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631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89" name="Rektangel 88"/>
            <p:cNvSpPr/>
            <p:nvPr userDrawn="1"/>
          </p:nvSpPr>
          <p:spPr>
            <a:xfrm>
              <a:off x="4580094" y="1945951"/>
              <a:ext cx="1141200" cy="669600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631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90" name="Rektangel 89"/>
            <p:cNvSpPr/>
            <p:nvPr userDrawn="1"/>
          </p:nvSpPr>
          <p:spPr>
            <a:xfrm>
              <a:off x="8000451" y="2615587"/>
              <a:ext cx="1141200" cy="684000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631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25" name="Rektangel 24"/>
            <p:cNvSpPr/>
            <p:nvPr userDrawn="1"/>
          </p:nvSpPr>
          <p:spPr>
            <a:xfrm>
              <a:off x="8002800" y="3291087"/>
              <a:ext cx="1141200" cy="66959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631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</p:grpSp>
      <p:sp>
        <p:nvSpPr>
          <p:cNvPr id="26" name="Rektangel 25"/>
          <p:cNvSpPr/>
          <p:nvPr userDrawn="1"/>
        </p:nvSpPr>
        <p:spPr>
          <a:xfrm flipH="1">
            <a:off x="0" y="4369097"/>
            <a:ext cx="1516780" cy="890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endParaRPr lang="sv-SE" sz="2300" dirty="0">
              <a:solidFill>
                <a:prstClr val="white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68" y="5384109"/>
            <a:ext cx="518524" cy="766045"/>
          </a:xfrm>
          <a:prstGeom prst="rect">
            <a:avLst/>
          </a:prstGeom>
        </p:spPr>
      </p:pic>
      <p:sp>
        <p:nvSpPr>
          <p:cNvPr id="28" name="Rektangel 27"/>
          <p:cNvSpPr/>
          <p:nvPr userDrawn="1"/>
        </p:nvSpPr>
        <p:spPr>
          <a:xfrm>
            <a:off x="10618995" y="4369118"/>
            <a:ext cx="1514269" cy="89052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endParaRPr lang="sv-SE" sz="23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8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1869357"/>
            <a:ext cx="7571915" cy="10531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1432403" y="2079546"/>
            <a:ext cx="10368043" cy="4070609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139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: Frågeställning, vår insats och resuta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739189" y="2079545"/>
            <a:ext cx="4061277" cy="411118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2" name="Rektangel 21"/>
          <p:cNvSpPr/>
          <p:nvPr userDrawn="1"/>
        </p:nvSpPr>
        <p:spPr>
          <a:xfrm>
            <a:off x="1436475" y="3489657"/>
            <a:ext cx="1097417" cy="13118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endParaRPr lang="sv-SE" sz="230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ktangel 14"/>
          <p:cNvSpPr/>
          <p:nvPr userDrawn="1"/>
        </p:nvSpPr>
        <p:spPr>
          <a:xfrm>
            <a:off x="1433955" y="2077433"/>
            <a:ext cx="1097417" cy="13118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endParaRPr lang="sv-SE" sz="230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8"/>
          </p:nvPr>
        </p:nvSpPr>
        <p:spPr>
          <a:xfrm>
            <a:off x="2196933" y="2077433"/>
            <a:ext cx="5488396" cy="1311851"/>
          </a:xfrm>
          <a:solidFill>
            <a:schemeClr val="accent3"/>
          </a:solidFill>
        </p:spPr>
        <p:txBody>
          <a:bodyPr lIns="191179" tIns="191179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40275" indent="-240275">
              <a:buNone/>
              <a:defRPr>
                <a:solidFill>
                  <a:schemeClr val="bg1"/>
                </a:solidFill>
              </a:defRPr>
            </a:lvl2pPr>
            <a:lvl3pPr marL="240275" indent="-240275">
              <a:buNone/>
              <a:defRPr>
                <a:solidFill>
                  <a:schemeClr val="bg1"/>
                </a:solidFill>
              </a:defRPr>
            </a:lvl3pPr>
            <a:lvl4pPr marL="714503" indent="0">
              <a:buNone/>
              <a:defRPr>
                <a:solidFill>
                  <a:schemeClr val="bg1"/>
                </a:solidFill>
              </a:defRPr>
            </a:lvl4pPr>
            <a:lvl5pPr marL="95478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</p:txBody>
      </p:sp>
      <p:sp>
        <p:nvSpPr>
          <p:cNvPr id="24" name="Platshållare för text 8"/>
          <p:cNvSpPr>
            <a:spLocks noGrp="1"/>
          </p:cNvSpPr>
          <p:nvPr>
            <p:ph type="body" sz="quarter" idx="19"/>
          </p:nvPr>
        </p:nvSpPr>
        <p:spPr>
          <a:xfrm>
            <a:off x="2202324" y="3489657"/>
            <a:ext cx="5488396" cy="1311851"/>
          </a:xfrm>
          <a:solidFill>
            <a:schemeClr val="accent4"/>
          </a:solidFill>
        </p:spPr>
        <p:txBody>
          <a:bodyPr lIns="191179" tIns="191179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40275" indent="-240275">
              <a:buNone/>
              <a:defRPr>
                <a:solidFill>
                  <a:schemeClr val="bg1"/>
                </a:solidFill>
              </a:defRPr>
            </a:lvl2pPr>
            <a:lvl3pPr marL="240275" indent="-240275">
              <a:buNone/>
              <a:defRPr>
                <a:solidFill>
                  <a:schemeClr val="bg1"/>
                </a:solidFill>
              </a:defRPr>
            </a:lvl3pPr>
            <a:lvl4pPr marL="714503" indent="0">
              <a:buNone/>
              <a:defRPr>
                <a:solidFill>
                  <a:schemeClr val="bg1"/>
                </a:solidFill>
              </a:defRPr>
            </a:lvl4pPr>
            <a:lvl5pPr marL="95478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</p:txBody>
      </p:sp>
      <p:sp>
        <p:nvSpPr>
          <p:cNvPr id="28" name="Rektangel 27"/>
          <p:cNvSpPr/>
          <p:nvPr userDrawn="1"/>
        </p:nvSpPr>
        <p:spPr>
          <a:xfrm>
            <a:off x="1436475" y="4878875"/>
            <a:ext cx="1097417" cy="1311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endParaRPr lang="sv-SE" sz="2300">
              <a:solidFill>
                <a:prstClr val="white"/>
              </a:solidFill>
            </a:endParaRPr>
          </a:p>
        </p:txBody>
      </p:sp>
      <p:sp>
        <p:nvSpPr>
          <p:cNvPr id="13" name="Ellips 12"/>
          <p:cNvSpPr/>
          <p:nvPr userDrawn="1"/>
        </p:nvSpPr>
        <p:spPr>
          <a:xfrm>
            <a:off x="1537716" y="4954072"/>
            <a:ext cx="563689" cy="5648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2" tIns="0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r>
              <a:rPr lang="sv-SE" sz="3900" b="1" dirty="0">
                <a:solidFill>
                  <a:prstClr val="white"/>
                </a:solidFill>
              </a:rPr>
              <a:t>=</a:t>
            </a:r>
          </a:p>
        </p:txBody>
      </p:sp>
      <p:sp>
        <p:nvSpPr>
          <p:cNvPr id="12" name="Ellips 11"/>
          <p:cNvSpPr/>
          <p:nvPr userDrawn="1"/>
        </p:nvSpPr>
        <p:spPr>
          <a:xfrm>
            <a:off x="1537716" y="3565384"/>
            <a:ext cx="563689" cy="56480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r>
              <a:rPr lang="sv-SE" sz="3900" b="1" dirty="0">
                <a:solidFill>
                  <a:prstClr val="white"/>
                </a:solidFill>
              </a:rPr>
              <a:t>!</a:t>
            </a:r>
          </a:p>
        </p:txBody>
      </p:sp>
      <p:sp>
        <p:nvSpPr>
          <p:cNvPr id="23" name="Rubrik 22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1" name="Ellips 10"/>
          <p:cNvSpPr/>
          <p:nvPr userDrawn="1"/>
        </p:nvSpPr>
        <p:spPr>
          <a:xfrm>
            <a:off x="1537716" y="2179464"/>
            <a:ext cx="563689" cy="56480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r>
              <a:rPr lang="sv-SE" sz="39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29" name="Platshållare för text 8"/>
          <p:cNvSpPr>
            <a:spLocks noGrp="1"/>
          </p:cNvSpPr>
          <p:nvPr>
            <p:ph type="body" sz="quarter" idx="20"/>
          </p:nvPr>
        </p:nvSpPr>
        <p:spPr>
          <a:xfrm>
            <a:off x="2202324" y="4878875"/>
            <a:ext cx="5488396" cy="1311851"/>
          </a:xfrm>
          <a:solidFill>
            <a:schemeClr val="accent2"/>
          </a:solidFill>
        </p:spPr>
        <p:txBody>
          <a:bodyPr lIns="191179" tIns="191179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40275" indent="-240275">
              <a:buNone/>
              <a:defRPr>
                <a:solidFill>
                  <a:schemeClr val="bg1"/>
                </a:solidFill>
              </a:defRPr>
            </a:lvl2pPr>
            <a:lvl3pPr marL="240275" indent="-240275">
              <a:buNone/>
              <a:defRPr>
                <a:solidFill>
                  <a:schemeClr val="bg1"/>
                </a:solidFill>
              </a:defRPr>
            </a:lvl3pPr>
            <a:lvl4pPr marL="714503" indent="0">
              <a:buNone/>
              <a:defRPr>
                <a:solidFill>
                  <a:schemeClr val="bg1"/>
                </a:solidFill>
              </a:defRPr>
            </a:lvl4pPr>
            <a:lvl5pPr marL="95478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210780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2401" y="4395681"/>
            <a:ext cx="9268466" cy="1358607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32401" y="2899312"/>
            <a:ext cx="9268466" cy="149636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63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0926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89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852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315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77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2420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705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47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97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C:\Users\stenakej\Desktop\Tvagrodeforsok38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7" r="14230" b="32462"/>
          <a:stretch/>
        </p:blipFill>
        <p:spPr bwMode="auto">
          <a:xfrm flipH="1">
            <a:off x="9" y="3478572"/>
            <a:ext cx="7300603" cy="267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Bildobjekt 90"/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5"/>
          <a:stretch/>
        </p:blipFill>
        <p:spPr>
          <a:xfrm>
            <a:off x="0" y="1697518"/>
            <a:ext cx="6077372" cy="1866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Picture 2" descr="C:\Users\stenakej\Desktop\Affärsområde_bygg_mindre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5" r="1774" b="388"/>
          <a:stretch/>
        </p:blipFill>
        <p:spPr bwMode="auto">
          <a:xfrm>
            <a:off x="6067956" y="4369103"/>
            <a:ext cx="6065310" cy="178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Bildobjekt 93" descr="iStock_000016579755Large.jp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 t="9360" r="1177" b="2562"/>
          <a:stretch/>
        </p:blipFill>
        <p:spPr>
          <a:xfrm flipH="1">
            <a:off x="6065117" y="1697516"/>
            <a:ext cx="6068151" cy="2671582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16780" y="5259625"/>
            <a:ext cx="7587944" cy="890527"/>
          </a:xfrm>
        </p:spPr>
        <p:txBody>
          <a:bodyPr lIns="239020" tIns="47807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6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9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8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32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78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24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71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321778" y="6837768"/>
            <a:ext cx="478661" cy="169277"/>
          </a:xfrm>
        </p:spPr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5" name="Rubrik 1"/>
          <p:cNvSpPr>
            <a:spLocks noGrp="1"/>
          </p:cNvSpPr>
          <p:nvPr>
            <p:ph type="ctrTitle"/>
          </p:nvPr>
        </p:nvSpPr>
        <p:spPr>
          <a:xfrm>
            <a:off x="1519046" y="4369097"/>
            <a:ext cx="7587944" cy="890527"/>
          </a:xfr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9020" rtlCol="0" anchor="ctr">
            <a:normAutofit/>
          </a:bodyPr>
          <a:lstStyle>
            <a:lvl1pPr marL="0" algn="l" defTabSz="1092805" rtl="0" eaLnBrk="1" latinLnBrk="0" hangingPunct="1">
              <a:defRPr lang="sv-SE" sz="29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sv-SE" dirty="0" smtClean="0"/>
              <a:t>Klicka här för att ändra</a:t>
            </a:r>
            <a:endParaRPr lang="sv-SE" dirty="0"/>
          </a:p>
        </p:txBody>
      </p:sp>
      <p:sp>
        <p:nvSpPr>
          <p:cNvPr id="84" name="Rektangel 83"/>
          <p:cNvSpPr/>
          <p:nvPr userDrawn="1"/>
        </p:nvSpPr>
        <p:spPr>
          <a:xfrm>
            <a:off x="10618995" y="5259628"/>
            <a:ext cx="1514269" cy="8905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422" tIns="60714" rIns="121422" bIns="60714" rtlCol="0" anchor="ctr"/>
          <a:lstStyle/>
          <a:p>
            <a:pPr algn="ctr" defTabSz="1092805" fontAlgn="auto">
              <a:spcBef>
                <a:spcPts val="0"/>
              </a:spcBef>
              <a:spcAft>
                <a:spcPts val="0"/>
              </a:spcAft>
            </a:pPr>
            <a:endParaRPr lang="sv-SE" sz="2300" dirty="0">
              <a:solidFill>
                <a:prstClr val="white"/>
              </a:solidFill>
            </a:endParaRPr>
          </a:p>
        </p:txBody>
      </p:sp>
      <p:sp>
        <p:nvSpPr>
          <p:cNvPr id="85" name="Rektangel 84"/>
          <p:cNvSpPr/>
          <p:nvPr userDrawn="1"/>
        </p:nvSpPr>
        <p:spPr>
          <a:xfrm>
            <a:off x="10618995" y="5259629"/>
            <a:ext cx="1514269" cy="15809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422" tIns="60714" rIns="121422" bIns="60714" rtlCol="0" anchor="ctr"/>
          <a:lstStyle/>
          <a:p>
            <a:pPr algn="ctr" defTabSz="1092805" fontAlgn="auto">
              <a:spcBef>
                <a:spcPts val="0"/>
              </a:spcBef>
              <a:spcAft>
                <a:spcPts val="0"/>
              </a:spcAft>
            </a:pPr>
            <a:endParaRPr lang="sv-SE" sz="2300" dirty="0">
              <a:solidFill>
                <a:prstClr val="white"/>
              </a:solidFill>
            </a:endParaRPr>
          </a:p>
        </p:txBody>
      </p:sp>
      <p:grpSp>
        <p:nvGrpSpPr>
          <p:cNvPr id="2" name="Grupp 1"/>
          <p:cNvGrpSpPr/>
          <p:nvPr userDrawn="1"/>
        </p:nvGrpSpPr>
        <p:grpSpPr>
          <a:xfrm>
            <a:off x="6065115" y="1697468"/>
            <a:ext cx="6068149" cy="4452684"/>
            <a:chOff x="4570856" y="1276351"/>
            <a:chExt cx="4573144" cy="3348038"/>
          </a:xfrm>
        </p:grpSpPr>
        <p:sp>
          <p:nvSpPr>
            <p:cNvPr id="79" name="Rektangel 78"/>
            <p:cNvSpPr/>
            <p:nvPr userDrawn="1"/>
          </p:nvSpPr>
          <p:spPr>
            <a:xfrm>
              <a:off x="8000451" y="1945988"/>
              <a:ext cx="1141200" cy="669600"/>
            </a:xfrm>
            <a:prstGeom prst="rect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805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80" name="Rektangel 79"/>
            <p:cNvSpPr/>
            <p:nvPr userDrawn="1"/>
          </p:nvSpPr>
          <p:spPr>
            <a:xfrm>
              <a:off x="8000451" y="1276351"/>
              <a:ext cx="1141200" cy="669600"/>
            </a:xfrm>
            <a:prstGeom prst="rect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805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81" name="Rektangel 80"/>
            <p:cNvSpPr/>
            <p:nvPr userDrawn="1"/>
          </p:nvSpPr>
          <p:spPr>
            <a:xfrm>
              <a:off x="6861600" y="1951887"/>
              <a:ext cx="1141200" cy="669600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805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82" name="Rektangel 81"/>
            <p:cNvSpPr/>
            <p:nvPr userDrawn="1"/>
          </p:nvSpPr>
          <p:spPr>
            <a:xfrm>
              <a:off x="5721294" y="2615588"/>
              <a:ext cx="1141200" cy="6696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805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83" name="Rektangel 82"/>
            <p:cNvSpPr/>
            <p:nvPr userDrawn="1"/>
          </p:nvSpPr>
          <p:spPr>
            <a:xfrm>
              <a:off x="4570856" y="3954789"/>
              <a:ext cx="1141200" cy="669600"/>
            </a:xfrm>
            <a:prstGeom prst="rect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805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87" name="Rektangel 86"/>
            <p:cNvSpPr/>
            <p:nvPr userDrawn="1"/>
          </p:nvSpPr>
          <p:spPr>
            <a:xfrm>
              <a:off x="6861600" y="2621487"/>
              <a:ext cx="1141200" cy="663701"/>
            </a:xfrm>
            <a:prstGeom prst="rect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805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88" name="Rektangel 87"/>
            <p:cNvSpPr/>
            <p:nvPr userDrawn="1"/>
          </p:nvSpPr>
          <p:spPr>
            <a:xfrm>
              <a:off x="5721294" y="1276388"/>
              <a:ext cx="1141200" cy="6696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805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89" name="Rektangel 88"/>
            <p:cNvSpPr/>
            <p:nvPr userDrawn="1"/>
          </p:nvSpPr>
          <p:spPr>
            <a:xfrm>
              <a:off x="4580094" y="1945951"/>
              <a:ext cx="1141200" cy="669600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805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90" name="Rektangel 89"/>
            <p:cNvSpPr/>
            <p:nvPr userDrawn="1"/>
          </p:nvSpPr>
          <p:spPr>
            <a:xfrm>
              <a:off x="8000451" y="2615587"/>
              <a:ext cx="1141200" cy="684000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805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25" name="Rektangel 24"/>
            <p:cNvSpPr/>
            <p:nvPr userDrawn="1"/>
          </p:nvSpPr>
          <p:spPr>
            <a:xfrm>
              <a:off x="8002800" y="3291087"/>
              <a:ext cx="1141200" cy="66959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805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</p:grpSp>
      <p:sp>
        <p:nvSpPr>
          <p:cNvPr id="26" name="Rektangel 25"/>
          <p:cNvSpPr/>
          <p:nvPr userDrawn="1"/>
        </p:nvSpPr>
        <p:spPr>
          <a:xfrm flipH="1">
            <a:off x="0" y="4369097"/>
            <a:ext cx="1516780" cy="890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22" tIns="60714" rIns="121422" bIns="60714" rtlCol="0" anchor="ctr"/>
          <a:lstStyle/>
          <a:p>
            <a:pPr algn="ctr" defTabSz="1092805" fontAlgn="auto">
              <a:spcBef>
                <a:spcPts val="0"/>
              </a:spcBef>
              <a:spcAft>
                <a:spcPts val="0"/>
              </a:spcAft>
            </a:pPr>
            <a:endParaRPr lang="sv-SE" sz="2300" dirty="0">
              <a:solidFill>
                <a:prstClr val="white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68" y="5384109"/>
            <a:ext cx="518524" cy="766045"/>
          </a:xfrm>
          <a:prstGeom prst="rect">
            <a:avLst/>
          </a:prstGeom>
        </p:spPr>
      </p:pic>
      <p:sp>
        <p:nvSpPr>
          <p:cNvPr id="28" name="Rektangel 27"/>
          <p:cNvSpPr/>
          <p:nvPr userDrawn="1"/>
        </p:nvSpPr>
        <p:spPr>
          <a:xfrm>
            <a:off x="10618995" y="4369105"/>
            <a:ext cx="1514269" cy="89052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422" tIns="60714" rIns="121422" bIns="60714" rtlCol="0" anchor="ctr"/>
          <a:lstStyle/>
          <a:p>
            <a:pPr algn="ctr" defTabSz="1092805" fontAlgn="auto">
              <a:spcBef>
                <a:spcPts val="0"/>
              </a:spcBef>
              <a:spcAft>
                <a:spcPts val="0"/>
              </a:spcAft>
            </a:pPr>
            <a:endParaRPr lang="sv-SE" sz="23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9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4"/>
          <p:cNvSpPr>
            <a:spLocks noGrp="1"/>
          </p:cNvSpPr>
          <p:nvPr>
            <p:ph type="pic" sz="quarter" idx="15"/>
          </p:nvPr>
        </p:nvSpPr>
        <p:spPr>
          <a:xfrm>
            <a:off x="1432399" y="1317560"/>
            <a:ext cx="2188823" cy="2277313"/>
          </a:xfrm>
        </p:spPr>
        <p:txBody>
          <a:bodyPr/>
          <a:lstStyle>
            <a:lvl1pPr marL="379445" indent="-379445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61" name="Platshållare för text 60"/>
          <p:cNvSpPr>
            <a:spLocks noGrp="1"/>
          </p:cNvSpPr>
          <p:nvPr>
            <p:ph type="body" sz="quarter" idx="28" hasCustomPrompt="1"/>
          </p:nvPr>
        </p:nvSpPr>
        <p:spPr>
          <a:xfrm>
            <a:off x="1432399" y="3103576"/>
            <a:ext cx="2192835" cy="491290"/>
          </a:xfrm>
          <a:solidFill>
            <a:schemeClr val="accent4">
              <a:alpha val="75000"/>
            </a:schemeClr>
          </a:solidFill>
        </p:spPr>
        <p:txBody>
          <a:bodyPr lIns="95609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62" name="Platshållare för bild 4"/>
          <p:cNvSpPr>
            <a:spLocks noGrp="1"/>
          </p:cNvSpPr>
          <p:nvPr>
            <p:ph type="pic" sz="quarter" idx="29"/>
          </p:nvPr>
        </p:nvSpPr>
        <p:spPr>
          <a:xfrm>
            <a:off x="3821250" y="1317554"/>
            <a:ext cx="2188823" cy="2277312"/>
          </a:xfrm>
        </p:spPr>
        <p:txBody>
          <a:bodyPr/>
          <a:lstStyle>
            <a:lvl1pPr marL="379445" indent="-379445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63" name="Platshållare för text 60"/>
          <p:cNvSpPr>
            <a:spLocks noGrp="1"/>
          </p:cNvSpPr>
          <p:nvPr>
            <p:ph type="body" sz="quarter" idx="30" hasCustomPrompt="1"/>
          </p:nvPr>
        </p:nvSpPr>
        <p:spPr>
          <a:xfrm>
            <a:off x="3821252" y="3103576"/>
            <a:ext cx="2192835" cy="491290"/>
          </a:xfrm>
          <a:solidFill>
            <a:schemeClr val="accent2">
              <a:alpha val="75000"/>
            </a:schemeClr>
          </a:solidFill>
        </p:spPr>
        <p:txBody>
          <a:bodyPr lIns="95609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64" name="Platshållare för bild 4"/>
          <p:cNvSpPr>
            <a:spLocks noGrp="1"/>
          </p:cNvSpPr>
          <p:nvPr>
            <p:ph type="pic" sz="quarter" idx="31"/>
          </p:nvPr>
        </p:nvSpPr>
        <p:spPr>
          <a:xfrm>
            <a:off x="6190469" y="1309000"/>
            <a:ext cx="2188823" cy="2285873"/>
          </a:xfrm>
        </p:spPr>
        <p:txBody>
          <a:bodyPr/>
          <a:lstStyle>
            <a:lvl1pPr marL="379445" indent="-379445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65" name="Platshållare för text 60"/>
          <p:cNvSpPr>
            <a:spLocks noGrp="1"/>
          </p:cNvSpPr>
          <p:nvPr>
            <p:ph type="body" sz="quarter" idx="32" hasCustomPrompt="1"/>
          </p:nvPr>
        </p:nvSpPr>
        <p:spPr>
          <a:xfrm>
            <a:off x="6190469" y="3103576"/>
            <a:ext cx="2192835" cy="491290"/>
          </a:xfrm>
          <a:solidFill>
            <a:schemeClr val="accent1">
              <a:alpha val="75000"/>
            </a:schemeClr>
          </a:solidFill>
        </p:spPr>
        <p:txBody>
          <a:bodyPr lIns="95609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66" name="Platshållare för bild 4"/>
          <p:cNvSpPr>
            <a:spLocks noGrp="1"/>
          </p:cNvSpPr>
          <p:nvPr>
            <p:ph type="pic" sz="quarter" idx="33"/>
          </p:nvPr>
        </p:nvSpPr>
        <p:spPr>
          <a:xfrm>
            <a:off x="8552737" y="1309000"/>
            <a:ext cx="2188823" cy="2285873"/>
          </a:xfrm>
        </p:spPr>
        <p:txBody>
          <a:bodyPr/>
          <a:lstStyle>
            <a:lvl1pPr marL="379445" indent="-379445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67" name="Platshållare för text 60"/>
          <p:cNvSpPr>
            <a:spLocks noGrp="1"/>
          </p:cNvSpPr>
          <p:nvPr>
            <p:ph type="body" sz="quarter" idx="34" hasCustomPrompt="1"/>
          </p:nvPr>
        </p:nvSpPr>
        <p:spPr>
          <a:xfrm>
            <a:off x="8552739" y="3103576"/>
            <a:ext cx="2192835" cy="491290"/>
          </a:xfrm>
          <a:solidFill>
            <a:schemeClr val="accent5">
              <a:alpha val="75000"/>
            </a:schemeClr>
          </a:solidFill>
        </p:spPr>
        <p:txBody>
          <a:bodyPr lIns="95609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68" name="Platshållare för bild 4"/>
          <p:cNvSpPr>
            <a:spLocks noGrp="1"/>
          </p:cNvSpPr>
          <p:nvPr>
            <p:ph type="pic" sz="quarter" idx="35"/>
          </p:nvPr>
        </p:nvSpPr>
        <p:spPr>
          <a:xfrm>
            <a:off x="1432399" y="3851226"/>
            <a:ext cx="2188823" cy="2277313"/>
          </a:xfrm>
        </p:spPr>
        <p:txBody>
          <a:bodyPr/>
          <a:lstStyle>
            <a:lvl1pPr marL="379445" indent="-379445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69" name="Platshållare för text 60"/>
          <p:cNvSpPr>
            <a:spLocks noGrp="1"/>
          </p:cNvSpPr>
          <p:nvPr>
            <p:ph type="body" sz="quarter" idx="36" hasCustomPrompt="1"/>
          </p:nvPr>
        </p:nvSpPr>
        <p:spPr>
          <a:xfrm>
            <a:off x="1432399" y="5637242"/>
            <a:ext cx="2192835" cy="491290"/>
          </a:xfrm>
          <a:solidFill>
            <a:schemeClr val="accent1">
              <a:lumMod val="40000"/>
              <a:lumOff val="60000"/>
              <a:alpha val="75000"/>
            </a:schemeClr>
          </a:solidFill>
        </p:spPr>
        <p:txBody>
          <a:bodyPr lIns="95609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70" name="Platshållare för bild 4"/>
          <p:cNvSpPr>
            <a:spLocks noGrp="1"/>
          </p:cNvSpPr>
          <p:nvPr>
            <p:ph type="pic" sz="quarter" idx="37"/>
          </p:nvPr>
        </p:nvSpPr>
        <p:spPr>
          <a:xfrm>
            <a:off x="6194483" y="3851226"/>
            <a:ext cx="2188823" cy="2277313"/>
          </a:xfrm>
        </p:spPr>
        <p:txBody>
          <a:bodyPr/>
          <a:lstStyle>
            <a:lvl1pPr marL="379445" indent="-379445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71" name="Platshållare för text 60"/>
          <p:cNvSpPr>
            <a:spLocks noGrp="1"/>
          </p:cNvSpPr>
          <p:nvPr>
            <p:ph type="body" sz="quarter" idx="38" hasCustomPrompt="1"/>
          </p:nvPr>
        </p:nvSpPr>
        <p:spPr>
          <a:xfrm>
            <a:off x="6194482" y="5637242"/>
            <a:ext cx="2192835" cy="491290"/>
          </a:xfrm>
          <a:solidFill>
            <a:schemeClr val="accent4">
              <a:alpha val="75000"/>
            </a:schemeClr>
          </a:solidFill>
        </p:spPr>
        <p:txBody>
          <a:bodyPr lIns="95609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72" name="Platshållare för bild 4"/>
          <p:cNvSpPr>
            <a:spLocks noGrp="1"/>
          </p:cNvSpPr>
          <p:nvPr>
            <p:ph type="pic" sz="quarter" idx="39"/>
          </p:nvPr>
        </p:nvSpPr>
        <p:spPr>
          <a:xfrm>
            <a:off x="8567207" y="3851226"/>
            <a:ext cx="2188823" cy="2277313"/>
          </a:xfrm>
        </p:spPr>
        <p:txBody>
          <a:bodyPr/>
          <a:lstStyle>
            <a:lvl1pPr marL="379445" indent="-379445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73" name="Platshållare för text 60"/>
          <p:cNvSpPr>
            <a:spLocks noGrp="1"/>
          </p:cNvSpPr>
          <p:nvPr>
            <p:ph type="body" sz="quarter" idx="40" hasCustomPrompt="1"/>
          </p:nvPr>
        </p:nvSpPr>
        <p:spPr>
          <a:xfrm>
            <a:off x="8567209" y="5637242"/>
            <a:ext cx="2192835" cy="491290"/>
          </a:xfrm>
          <a:solidFill>
            <a:schemeClr val="accent3">
              <a:alpha val="75000"/>
            </a:schemeClr>
          </a:solidFill>
        </p:spPr>
        <p:txBody>
          <a:bodyPr lIns="95609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74" name="Platshållare för bild 4"/>
          <p:cNvSpPr>
            <a:spLocks noGrp="1"/>
          </p:cNvSpPr>
          <p:nvPr>
            <p:ph type="pic" sz="quarter" idx="41"/>
          </p:nvPr>
        </p:nvSpPr>
        <p:spPr>
          <a:xfrm>
            <a:off x="3809973" y="3851226"/>
            <a:ext cx="2188823" cy="2277313"/>
          </a:xfrm>
        </p:spPr>
        <p:txBody>
          <a:bodyPr/>
          <a:lstStyle>
            <a:lvl1pPr marL="379445" indent="-379445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75" name="Platshållare för text 60"/>
          <p:cNvSpPr>
            <a:spLocks noGrp="1"/>
          </p:cNvSpPr>
          <p:nvPr>
            <p:ph type="body" sz="quarter" idx="42" hasCustomPrompt="1"/>
          </p:nvPr>
        </p:nvSpPr>
        <p:spPr>
          <a:xfrm>
            <a:off x="3809973" y="5637242"/>
            <a:ext cx="2192835" cy="491290"/>
          </a:xfrm>
          <a:solidFill>
            <a:schemeClr val="accent5">
              <a:alpha val="75000"/>
            </a:schemeClr>
          </a:solidFill>
        </p:spPr>
        <p:txBody>
          <a:bodyPr lIns="95609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5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312132" y="1868858"/>
            <a:ext cx="3488312" cy="4281296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32403" y="2079546"/>
            <a:ext cx="6736291" cy="4070609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1869344"/>
            <a:ext cx="7571915" cy="10531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22" tIns="60714" rIns="121422" bIns="60714" rtlCol="0" anchor="ctr"/>
          <a:lstStyle/>
          <a:p>
            <a:pPr algn="ctr" defTabSz="1092805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31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312132" y="1868865"/>
            <a:ext cx="3488312" cy="2126009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32403" y="2079546"/>
            <a:ext cx="6736291" cy="4070609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8314729" y="4060108"/>
            <a:ext cx="3488312" cy="2126009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0" y="1869344"/>
            <a:ext cx="7571915" cy="105311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22" tIns="60714" rIns="121422" bIns="60714" rtlCol="0" anchor="ctr"/>
          <a:lstStyle/>
          <a:p>
            <a:pPr algn="ctr" defTabSz="1092805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312132" y="1868857"/>
            <a:ext cx="3488312" cy="139803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32403" y="2079546"/>
            <a:ext cx="6736291" cy="4070609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8312132" y="3330235"/>
            <a:ext cx="3488312" cy="139803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8312132" y="4791615"/>
            <a:ext cx="3488312" cy="139803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0" y="1869344"/>
            <a:ext cx="7571915" cy="105311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22" tIns="60714" rIns="121422" bIns="60714" rtlCol="0" anchor="ctr"/>
          <a:lstStyle/>
          <a:p>
            <a:pPr algn="ctr" defTabSz="1092805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4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4"/>
          <p:cNvSpPr>
            <a:spLocks noGrp="1"/>
          </p:cNvSpPr>
          <p:nvPr>
            <p:ph type="pic" sz="quarter" idx="15"/>
          </p:nvPr>
        </p:nvSpPr>
        <p:spPr>
          <a:xfrm>
            <a:off x="1432399" y="1317573"/>
            <a:ext cx="2188823" cy="2277313"/>
          </a:xfrm>
        </p:spPr>
        <p:txBody>
          <a:bodyPr/>
          <a:lstStyle>
            <a:lvl1pPr marL="379386" indent="-379386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61" name="Platshållare för text 60"/>
          <p:cNvSpPr>
            <a:spLocks noGrp="1"/>
          </p:cNvSpPr>
          <p:nvPr>
            <p:ph type="body" sz="quarter" idx="28" hasCustomPrompt="1"/>
          </p:nvPr>
        </p:nvSpPr>
        <p:spPr>
          <a:xfrm>
            <a:off x="1432399" y="3103576"/>
            <a:ext cx="2192835" cy="491290"/>
          </a:xfrm>
          <a:solidFill>
            <a:schemeClr val="accent4">
              <a:alpha val="75000"/>
            </a:schemeClr>
          </a:solidFill>
        </p:spPr>
        <p:txBody>
          <a:bodyPr lIns="95596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62" name="Platshållare för bild 4"/>
          <p:cNvSpPr>
            <a:spLocks noGrp="1"/>
          </p:cNvSpPr>
          <p:nvPr>
            <p:ph type="pic" sz="quarter" idx="29"/>
          </p:nvPr>
        </p:nvSpPr>
        <p:spPr>
          <a:xfrm>
            <a:off x="3821250" y="1317554"/>
            <a:ext cx="2188823" cy="2277312"/>
          </a:xfrm>
        </p:spPr>
        <p:txBody>
          <a:bodyPr/>
          <a:lstStyle>
            <a:lvl1pPr marL="379386" indent="-379386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63" name="Platshållare för text 60"/>
          <p:cNvSpPr>
            <a:spLocks noGrp="1"/>
          </p:cNvSpPr>
          <p:nvPr>
            <p:ph type="body" sz="quarter" idx="30" hasCustomPrompt="1"/>
          </p:nvPr>
        </p:nvSpPr>
        <p:spPr>
          <a:xfrm>
            <a:off x="3821252" y="3103576"/>
            <a:ext cx="2192835" cy="491290"/>
          </a:xfrm>
          <a:solidFill>
            <a:schemeClr val="accent2">
              <a:alpha val="75000"/>
            </a:schemeClr>
          </a:solidFill>
        </p:spPr>
        <p:txBody>
          <a:bodyPr lIns="95596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64" name="Platshållare för bild 4"/>
          <p:cNvSpPr>
            <a:spLocks noGrp="1"/>
          </p:cNvSpPr>
          <p:nvPr>
            <p:ph type="pic" sz="quarter" idx="31"/>
          </p:nvPr>
        </p:nvSpPr>
        <p:spPr>
          <a:xfrm>
            <a:off x="6190469" y="1309014"/>
            <a:ext cx="2188823" cy="2285873"/>
          </a:xfrm>
        </p:spPr>
        <p:txBody>
          <a:bodyPr/>
          <a:lstStyle>
            <a:lvl1pPr marL="379386" indent="-379386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65" name="Platshållare för text 60"/>
          <p:cNvSpPr>
            <a:spLocks noGrp="1"/>
          </p:cNvSpPr>
          <p:nvPr>
            <p:ph type="body" sz="quarter" idx="32" hasCustomPrompt="1"/>
          </p:nvPr>
        </p:nvSpPr>
        <p:spPr>
          <a:xfrm>
            <a:off x="6190469" y="3103576"/>
            <a:ext cx="2192835" cy="491290"/>
          </a:xfrm>
          <a:solidFill>
            <a:schemeClr val="accent1">
              <a:alpha val="75000"/>
            </a:schemeClr>
          </a:solidFill>
        </p:spPr>
        <p:txBody>
          <a:bodyPr lIns="95596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66" name="Platshållare för bild 4"/>
          <p:cNvSpPr>
            <a:spLocks noGrp="1"/>
          </p:cNvSpPr>
          <p:nvPr>
            <p:ph type="pic" sz="quarter" idx="33"/>
          </p:nvPr>
        </p:nvSpPr>
        <p:spPr>
          <a:xfrm>
            <a:off x="8552737" y="1309014"/>
            <a:ext cx="2188823" cy="2285873"/>
          </a:xfrm>
        </p:spPr>
        <p:txBody>
          <a:bodyPr/>
          <a:lstStyle>
            <a:lvl1pPr marL="379386" indent="-379386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67" name="Platshållare för text 60"/>
          <p:cNvSpPr>
            <a:spLocks noGrp="1"/>
          </p:cNvSpPr>
          <p:nvPr>
            <p:ph type="body" sz="quarter" idx="34" hasCustomPrompt="1"/>
          </p:nvPr>
        </p:nvSpPr>
        <p:spPr>
          <a:xfrm>
            <a:off x="8552739" y="3103576"/>
            <a:ext cx="2192835" cy="491290"/>
          </a:xfrm>
          <a:solidFill>
            <a:schemeClr val="accent5">
              <a:alpha val="75000"/>
            </a:schemeClr>
          </a:solidFill>
        </p:spPr>
        <p:txBody>
          <a:bodyPr lIns="95596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68" name="Platshållare för bild 4"/>
          <p:cNvSpPr>
            <a:spLocks noGrp="1"/>
          </p:cNvSpPr>
          <p:nvPr>
            <p:ph type="pic" sz="quarter" idx="35"/>
          </p:nvPr>
        </p:nvSpPr>
        <p:spPr>
          <a:xfrm>
            <a:off x="1432399" y="3851239"/>
            <a:ext cx="2188823" cy="2277313"/>
          </a:xfrm>
        </p:spPr>
        <p:txBody>
          <a:bodyPr/>
          <a:lstStyle>
            <a:lvl1pPr marL="379386" indent="-379386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69" name="Platshållare för text 60"/>
          <p:cNvSpPr>
            <a:spLocks noGrp="1"/>
          </p:cNvSpPr>
          <p:nvPr>
            <p:ph type="body" sz="quarter" idx="36" hasCustomPrompt="1"/>
          </p:nvPr>
        </p:nvSpPr>
        <p:spPr>
          <a:xfrm>
            <a:off x="1432399" y="5637242"/>
            <a:ext cx="2192835" cy="491290"/>
          </a:xfrm>
          <a:solidFill>
            <a:schemeClr val="accent1">
              <a:lumMod val="40000"/>
              <a:lumOff val="60000"/>
              <a:alpha val="75000"/>
            </a:schemeClr>
          </a:solidFill>
        </p:spPr>
        <p:txBody>
          <a:bodyPr lIns="95596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70" name="Platshållare för bild 4"/>
          <p:cNvSpPr>
            <a:spLocks noGrp="1"/>
          </p:cNvSpPr>
          <p:nvPr>
            <p:ph type="pic" sz="quarter" idx="37"/>
          </p:nvPr>
        </p:nvSpPr>
        <p:spPr>
          <a:xfrm>
            <a:off x="6194483" y="3851239"/>
            <a:ext cx="2188823" cy="2277313"/>
          </a:xfrm>
        </p:spPr>
        <p:txBody>
          <a:bodyPr/>
          <a:lstStyle>
            <a:lvl1pPr marL="379386" indent="-379386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71" name="Platshållare för text 60"/>
          <p:cNvSpPr>
            <a:spLocks noGrp="1"/>
          </p:cNvSpPr>
          <p:nvPr>
            <p:ph type="body" sz="quarter" idx="38" hasCustomPrompt="1"/>
          </p:nvPr>
        </p:nvSpPr>
        <p:spPr>
          <a:xfrm>
            <a:off x="6194482" y="5637242"/>
            <a:ext cx="2192835" cy="491290"/>
          </a:xfrm>
          <a:solidFill>
            <a:schemeClr val="accent4">
              <a:alpha val="75000"/>
            </a:schemeClr>
          </a:solidFill>
        </p:spPr>
        <p:txBody>
          <a:bodyPr lIns="95596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72" name="Platshållare för bild 4"/>
          <p:cNvSpPr>
            <a:spLocks noGrp="1"/>
          </p:cNvSpPr>
          <p:nvPr>
            <p:ph type="pic" sz="quarter" idx="39"/>
          </p:nvPr>
        </p:nvSpPr>
        <p:spPr>
          <a:xfrm>
            <a:off x="8567207" y="3851239"/>
            <a:ext cx="2188823" cy="2277313"/>
          </a:xfrm>
        </p:spPr>
        <p:txBody>
          <a:bodyPr/>
          <a:lstStyle>
            <a:lvl1pPr marL="379386" indent="-379386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73" name="Platshållare för text 60"/>
          <p:cNvSpPr>
            <a:spLocks noGrp="1"/>
          </p:cNvSpPr>
          <p:nvPr>
            <p:ph type="body" sz="quarter" idx="40" hasCustomPrompt="1"/>
          </p:nvPr>
        </p:nvSpPr>
        <p:spPr>
          <a:xfrm>
            <a:off x="8567209" y="5637242"/>
            <a:ext cx="2192835" cy="491290"/>
          </a:xfrm>
          <a:solidFill>
            <a:schemeClr val="accent3">
              <a:alpha val="75000"/>
            </a:schemeClr>
          </a:solidFill>
        </p:spPr>
        <p:txBody>
          <a:bodyPr lIns="95596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74" name="Platshållare för bild 4"/>
          <p:cNvSpPr>
            <a:spLocks noGrp="1"/>
          </p:cNvSpPr>
          <p:nvPr>
            <p:ph type="pic" sz="quarter" idx="41"/>
          </p:nvPr>
        </p:nvSpPr>
        <p:spPr>
          <a:xfrm>
            <a:off x="3809973" y="3851239"/>
            <a:ext cx="2188823" cy="2277313"/>
          </a:xfrm>
        </p:spPr>
        <p:txBody>
          <a:bodyPr/>
          <a:lstStyle>
            <a:lvl1pPr marL="379386" indent="-379386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75" name="Platshållare för text 60"/>
          <p:cNvSpPr>
            <a:spLocks noGrp="1"/>
          </p:cNvSpPr>
          <p:nvPr>
            <p:ph type="body" sz="quarter" idx="42" hasCustomPrompt="1"/>
          </p:nvPr>
        </p:nvSpPr>
        <p:spPr>
          <a:xfrm>
            <a:off x="3809973" y="5637242"/>
            <a:ext cx="2192835" cy="491290"/>
          </a:xfrm>
          <a:solidFill>
            <a:schemeClr val="accent5">
              <a:alpha val="75000"/>
            </a:schemeClr>
          </a:solidFill>
        </p:spPr>
        <p:txBody>
          <a:bodyPr lIns="95596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34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r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688041" y="2079546"/>
            <a:ext cx="5112404" cy="4070609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Rektangel 13"/>
          <p:cNvSpPr/>
          <p:nvPr userDrawn="1"/>
        </p:nvSpPr>
        <p:spPr>
          <a:xfrm>
            <a:off x="0" y="1869344"/>
            <a:ext cx="7571915" cy="105311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22" tIns="60714" rIns="121422" bIns="60714" rtlCol="0" anchor="ctr"/>
          <a:lstStyle/>
          <a:p>
            <a:pPr algn="ctr" defTabSz="1092805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  <p:sp>
        <p:nvSpPr>
          <p:cNvPr id="15" name="Platshållare för innehåll 2"/>
          <p:cNvSpPr>
            <a:spLocks noGrp="1"/>
          </p:cNvSpPr>
          <p:nvPr>
            <p:ph idx="1"/>
          </p:nvPr>
        </p:nvSpPr>
        <p:spPr>
          <a:xfrm>
            <a:off x="1432409" y="2079546"/>
            <a:ext cx="5112399" cy="4070609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8103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,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432402" y="2078764"/>
            <a:ext cx="5112402" cy="40713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22" tIns="60714" rIns="121422" bIns="60714" rtlCol="0" anchor="ctr"/>
          <a:lstStyle/>
          <a:p>
            <a:pPr algn="ctr" defTabSz="1092805" fontAlgn="auto">
              <a:spcBef>
                <a:spcPts val="0"/>
              </a:spcBef>
              <a:spcAft>
                <a:spcPts val="0"/>
              </a:spcAft>
            </a:pPr>
            <a:endParaRPr lang="sv-SE" sz="2300">
              <a:solidFill>
                <a:prstClr val="white"/>
              </a:solidFill>
            </a:endParaRP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2402" y="2079544"/>
            <a:ext cx="5112402" cy="4070610"/>
          </a:xfrm>
          <a:solidFill>
            <a:schemeClr val="bg1">
              <a:alpha val="85000"/>
            </a:schemeClr>
          </a:solidFill>
        </p:spPr>
        <p:txBody>
          <a:bodyPr vert="horz" lIns="191213" tIns="143412" rIns="191213" bIns="143412" rtlCol="0">
            <a:normAutofit/>
          </a:bodyPr>
          <a:lstStyle>
            <a:lvl1pPr>
              <a:defRPr lang="sv-SE" sz="1900" dirty="0" smtClean="0"/>
            </a:lvl1pPr>
            <a:lvl2pPr>
              <a:defRPr lang="sv-SE" sz="1700" dirty="0" smtClean="0"/>
            </a:lvl2pPr>
            <a:lvl3pPr>
              <a:defRPr lang="sv-SE" sz="1500" dirty="0" smtClean="0"/>
            </a:lvl3pPr>
            <a:lvl4pPr>
              <a:defRPr lang="sv-SE" sz="1300" dirty="0" smtClean="0"/>
            </a:lvl4pPr>
            <a:lvl5pPr>
              <a:defRPr lang="sv-SE" sz="1300" dirty="0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1432402" y="6149311"/>
            <a:ext cx="10368042" cy="18723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22" tIns="60714" rIns="121422" bIns="60714" rtlCol="0" anchor="ctr"/>
          <a:lstStyle/>
          <a:p>
            <a:pPr algn="ctr" defTabSz="1092805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95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2402" y="2079544"/>
            <a:ext cx="5112402" cy="4070610"/>
          </a:xfrm>
        </p:spPr>
        <p:txBody>
          <a:bodyPr>
            <a:normAutofit/>
          </a:bodyPr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88045" y="2079544"/>
            <a:ext cx="5112402" cy="4070610"/>
          </a:xfrm>
        </p:spPr>
        <p:txBody>
          <a:bodyPr>
            <a:normAutofit/>
          </a:bodyPr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0" y="1869344"/>
            <a:ext cx="7571915" cy="10531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22" tIns="60714" rIns="121422" bIns="60714" rtlCol="0" anchor="ctr"/>
          <a:lstStyle/>
          <a:p>
            <a:pPr algn="ctr" defTabSz="1092805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47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32401" y="2079541"/>
            <a:ext cx="5112404" cy="6381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546402" indent="0">
              <a:buNone/>
              <a:defRPr sz="2400" b="1"/>
            </a:lvl2pPr>
            <a:lvl3pPr marL="1092805" indent="0">
              <a:buNone/>
              <a:defRPr sz="2300" b="1"/>
            </a:lvl3pPr>
            <a:lvl4pPr marL="1639205" indent="0">
              <a:buNone/>
              <a:defRPr sz="1900" b="1"/>
            </a:lvl4pPr>
            <a:lvl5pPr marL="2185606" indent="0">
              <a:buNone/>
              <a:defRPr sz="1900" b="1"/>
            </a:lvl5pPr>
            <a:lvl6pPr marL="2732008" indent="0">
              <a:buNone/>
              <a:defRPr sz="1900" b="1"/>
            </a:lvl6pPr>
            <a:lvl7pPr marL="3278411" indent="0">
              <a:buNone/>
              <a:defRPr sz="1900" b="1"/>
            </a:lvl7pPr>
            <a:lvl8pPr marL="3824813" indent="0">
              <a:buNone/>
              <a:defRPr sz="1900" b="1"/>
            </a:lvl8pPr>
            <a:lvl9pPr marL="4371216" indent="0">
              <a:buNone/>
              <a:defRPr sz="19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32401" y="2717674"/>
            <a:ext cx="5112404" cy="343247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88049" y="2079541"/>
            <a:ext cx="5112399" cy="6381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546402" indent="0">
              <a:buNone/>
              <a:defRPr sz="2400" b="1"/>
            </a:lvl2pPr>
            <a:lvl3pPr marL="1092805" indent="0">
              <a:buNone/>
              <a:defRPr sz="2300" b="1"/>
            </a:lvl3pPr>
            <a:lvl4pPr marL="1639205" indent="0">
              <a:buNone/>
              <a:defRPr sz="1900" b="1"/>
            </a:lvl4pPr>
            <a:lvl5pPr marL="2185606" indent="0">
              <a:buNone/>
              <a:defRPr sz="1900" b="1"/>
            </a:lvl5pPr>
            <a:lvl6pPr marL="2732008" indent="0">
              <a:buNone/>
              <a:defRPr sz="1900" b="1"/>
            </a:lvl6pPr>
            <a:lvl7pPr marL="3278411" indent="0">
              <a:buNone/>
              <a:defRPr sz="1900" b="1"/>
            </a:lvl7pPr>
            <a:lvl8pPr marL="3824813" indent="0">
              <a:buNone/>
              <a:defRPr sz="1900" b="1"/>
            </a:lvl8pPr>
            <a:lvl9pPr marL="4371216" indent="0">
              <a:buNone/>
              <a:defRPr sz="19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88049" y="2717674"/>
            <a:ext cx="5112399" cy="343247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0" y="1869344"/>
            <a:ext cx="7571915" cy="105311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22" tIns="60714" rIns="121422" bIns="60714" rtlCol="0" anchor="ctr"/>
          <a:lstStyle/>
          <a:p>
            <a:pPr algn="ctr" defTabSz="1092805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7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1869344"/>
            <a:ext cx="7571915" cy="10531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22" tIns="60714" rIns="121422" bIns="60714" rtlCol="0" anchor="ctr"/>
          <a:lstStyle/>
          <a:p>
            <a:pPr algn="ctr" defTabSz="1092805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1432403" y="2079546"/>
            <a:ext cx="10368043" cy="4070609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402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: Frågeställning, vår insats och resuta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739175" y="2079545"/>
            <a:ext cx="4061277" cy="411118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2" name="Rektangel 21"/>
          <p:cNvSpPr/>
          <p:nvPr userDrawn="1"/>
        </p:nvSpPr>
        <p:spPr>
          <a:xfrm>
            <a:off x="1436461" y="3489657"/>
            <a:ext cx="1097417" cy="13118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22" tIns="60714" rIns="121422" bIns="60714" rtlCol="0" anchor="ctr"/>
          <a:lstStyle/>
          <a:p>
            <a:pPr algn="ctr" defTabSz="1092805" fontAlgn="auto">
              <a:spcBef>
                <a:spcPts val="0"/>
              </a:spcBef>
              <a:spcAft>
                <a:spcPts val="0"/>
              </a:spcAft>
            </a:pPr>
            <a:endParaRPr lang="sv-SE" sz="230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ktangel 14"/>
          <p:cNvSpPr/>
          <p:nvPr userDrawn="1"/>
        </p:nvSpPr>
        <p:spPr>
          <a:xfrm>
            <a:off x="1433942" y="2077433"/>
            <a:ext cx="1097417" cy="13118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22" tIns="60714" rIns="121422" bIns="60714" rtlCol="0" anchor="ctr"/>
          <a:lstStyle/>
          <a:p>
            <a:pPr algn="ctr" defTabSz="1092805" fontAlgn="auto">
              <a:spcBef>
                <a:spcPts val="0"/>
              </a:spcBef>
              <a:spcAft>
                <a:spcPts val="0"/>
              </a:spcAft>
            </a:pPr>
            <a:endParaRPr lang="sv-SE" sz="230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8"/>
          </p:nvPr>
        </p:nvSpPr>
        <p:spPr>
          <a:xfrm>
            <a:off x="2196933" y="2077433"/>
            <a:ext cx="5488396" cy="1311851"/>
          </a:xfrm>
          <a:solidFill>
            <a:schemeClr val="accent3"/>
          </a:solidFill>
        </p:spPr>
        <p:txBody>
          <a:bodyPr lIns="191213" tIns="191213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40315" indent="-240315">
              <a:buNone/>
              <a:defRPr>
                <a:solidFill>
                  <a:schemeClr val="bg1"/>
                </a:solidFill>
              </a:defRPr>
            </a:lvl2pPr>
            <a:lvl3pPr marL="240315" indent="-240315">
              <a:buNone/>
              <a:defRPr>
                <a:solidFill>
                  <a:schemeClr val="bg1"/>
                </a:solidFill>
              </a:defRPr>
            </a:lvl3pPr>
            <a:lvl4pPr marL="714622" indent="0">
              <a:buNone/>
              <a:defRPr>
                <a:solidFill>
                  <a:schemeClr val="bg1"/>
                </a:solidFill>
              </a:defRPr>
            </a:lvl4pPr>
            <a:lvl5pPr marL="9549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</p:txBody>
      </p:sp>
      <p:sp>
        <p:nvSpPr>
          <p:cNvPr id="24" name="Platshållare för text 8"/>
          <p:cNvSpPr>
            <a:spLocks noGrp="1"/>
          </p:cNvSpPr>
          <p:nvPr>
            <p:ph type="body" sz="quarter" idx="19"/>
          </p:nvPr>
        </p:nvSpPr>
        <p:spPr>
          <a:xfrm>
            <a:off x="2202324" y="3489657"/>
            <a:ext cx="5488396" cy="1311851"/>
          </a:xfrm>
          <a:solidFill>
            <a:schemeClr val="accent4"/>
          </a:solidFill>
        </p:spPr>
        <p:txBody>
          <a:bodyPr lIns="191213" tIns="191213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40315" indent="-240315">
              <a:buNone/>
              <a:defRPr>
                <a:solidFill>
                  <a:schemeClr val="bg1"/>
                </a:solidFill>
              </a:defRPr>
            </a:lvl2pPr>
            <a:lvl3pPr marL="240315" indent="-240315">
              <a:buNone/>
              <a:defRPr>
                <a:solidFill>
                  <a:schemeClr val="bg1"/>
                </a:solidFill>
              </a:defRPr>
            </a:lvl3pPr>
            <a:lvl4pPr marL="714622" indent="0">
              <a:buNone/>
              <a:defRPr>
                <a:solidFill>
                  <a:schemeClr val="bg1"/>
                </a:solidFill>
              </a:defRPr>
            </a:lvl4pPr>
            <a:lvl5pPr marL="9549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</p:txBody>
      </p:sp>
      <p:sp>
        <p:nvSpPr>
          <p:cNvPr id="28" name="Rektangel 27"/>
          <p:cNvSpPr/>
          <p:nvPr userDrawn="1"/>
        </p:nvSpPr>
        <p:spPr>
          <a:xfrm>
            <a:off x="1436461" y="4878875"/>
            <a:ext cx="1097417" cy="1311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22" tIns="60714" rIns="121422" bIns="60714" rtlCol="0" anchor="ctr"/>
          <a:lstStyle/>
          <a:p>
            <a:pPr algn="ctr" defTabSz="1092805" fontAlgn="auto">
              <a:spcBef>
                <a:spcPts val="0"/>
              </a:spcBef>
              <a:spcAft>
                <a:spcPts val="0"/>
              </a:spcAft>
            </a:pPr>
            <a:endParaRPr lang="sv-SE" sz="2300">
              <a:solidFill>
                <a:prstClr val="white"/>
              </a:solidFill>
            </a:endParaRPr>
          </a:p>
        </p:txBody>
      </p:sp>
      <p:sp>
        <p:nvSpPr>
          <p:cNvPr id="13" name="Ellips 12"/>
          <p:cNvSpPr/>
          <p:nvPr userDrawn="1"/>
        </p:nvSpPr>
        <p:spPr>
          <a:xfrm>
            <a:off x="1537703" y="4954072"/>
            <a:ext cx="563689" cy="5648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22" tIns="0" rIns="121422" bIns="60714" rtlCol="0" anchor="ctr"/>
          <a:lstStyle/>
          <a:p>
            <a:pPr algn="ctr" defTabSz="1092805" fontAlgn="auto">
              <a:spcBef>
                <a:spcPts val="0"/>
              </a:spcBef>
              <a:spcAft>
                <a:spcPts val="0"/>
              </a:spcAft>
            </a:pPr>
            <a:r>
              <a:rPr lang="sv-SE" sz="3900" b="1" dirty="0">
                <a:solidFill>
                  <a:prstClr val="white"/>
                </a:solidFill>
              </a:rPr>
              <a:t>=</a:t>
            </a:r>
          </a:p>
        </p:txBody>
      </p:sp>
      <p:sp>
        <p:nvSpPr>
          <p:cNvPr id="12" name="Ellips 11"/>
          <p:cNvSpPr/>
          <p:nvPr userDrawn="1"/>
        </p:nvSpPr>
        <p:spPr>
          <a:xfrm>
            <a:off x="1537703" y="3565384"/>
            <a:ext cx="563689" cy="56480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22" tIns="60714" rIns="121422" bIns="60714" rtlCol="0" anchor="ctr"/>
          <a:lstStyle/>
          <a:p>
            <a:pPr algn="ctr" defTabSz="1092805" fontAlgn="auto">
              <a:spcBef>
                <a:spcPts val="0"/>
              </a:spcBef>
              <a:spcAft>
                <a:spcPts val="0"/>
              </a:spcAft>
            </a:pPr>
            <a:r>
              <a:rPr lang="sv-SE" sz="3900" b="1" dirty="0">
                <a:solidFill>
                  <a:prstClr val="white"/>
                </a:solidFill>
              </a:rPr>
              <a:t>!</a:t>
            </a:r>
          </a:p>
        </p:txBody>
      </p:sp>
      <p:sp>
        <p:nvSpPr>
          <p:cNvPr id="23" name="Rubrik 22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1" name="Ellips 10"/>
          <p:cNvSpPr/>
          <p:nvPr userDrawn="1"/>
        </p:nvSpPr>
        <p:spPr>
          <a:xfrm>
            <a:off x="1537703" y="2179464"/>
            <a:ext cx="563689" cy="56480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22" tIns="60714" rIns="121422" bIns="60714" rtlCol="0" anchor="ctr"/>
          <a:lstStyle/>
          <a:p>
            <a:pPr algn="ctr" defTabSz="1092805" fontAlgn="auto">
              <a:spcBef>
                <a:spcPts val="0"/>
              </a:spcBef>
              <a:spcAft>
                <a:spcPts val="0"/>
              </a:spcAft>
            </a:pPr>
            <a:r>
              <a:rPr lang="sv-SE" sz="39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29" name="Platshållare för text 8"/>
          <p:cNvSpPr>
            <a:spLocks noGrp="1"/>
          </p:cNvSpPr>
          <p:nvPr>
            <p:ph type="body" sz="quarter" idx="20"/>
          </p:nvPr>
        </p:nvSpPr>
        <p:spPr>
          <a:xfrm>
            <a:off x="2202324" y="4878875"/>
            <a:ext cx="5488396" cy="1311851"/>
          </a:xfrm>
          <a:solidFill>
            <a:schemeClr val="accent2"/>
          </a:solidFill>
        </p:spPr>
        <p:txBody>
          <a:bodyPr lIns="191213" tIns="191213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40315" indent="-240315">
              <a:buNone/>
              <a:defRPr>
                <a:solidFill>
                  <a:schemeClr val="bg1"/>
                </a:solidFill>
              </a:defRPr>
            </a:lvl2pPr>
            <a:lvl3pPr marL="240315" indent="-240315">
              <a:buNone/>
              <a:defRPr>
                <a:solidFill>
                  <a:schemeClr val="bg1"/>
                </a:solidFill>
              </a:defRPr>
            </a:lvl3pPr>
            <a:lvl4pPr marL="714622" indent="0">
              <a:buNone/>
              <a:defRPr>
                <a:solidFill>
                  <a:schemeClr val="bg1"/>
                </a:solidFill>
              </a:defRPr>
            </a:lvl4pPr>
            <a:lvl5pPr marL="9549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3108178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2401" y="4395681"/>
            <a:ext cx="9268466" cy="1358607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32401" y="2899312"/>
            <a:ext cx="9268466" cy="149636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64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0928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92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85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320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784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248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712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23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95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95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C:\Users\stenakej\Desktop\Tvagrodeforsok38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7" r="14230" b="32462"/>
          <a:stretch/>
        </p:blipFill>
        <p:spPr bwMode="auto">
          <a:xfrm flipH="1">
            <a:off x="22" y="3478572"/>
            <a:ext cx="7300603" cy="267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Bildobjekt 90"/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5"/>
          <a:stretch/>
        </p:blipFill>
        <p:spPr>
          <a:xfrm>
            <a:off x="0" y="1697518"/>
            <a:ext cx="6077372" cy="1866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Picture 2" descr="C:\Users\stenakej\Desktop\Affärsområde_bygg_mindre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5" r="1774" b="388"/>
          <a:stretch/>
        </p:blipFill>
        <p:spPr bwMode="auto">
          <a:xfrm>
            <a:off x="6067956" y="4369117"/>
            <a:ext cx="6065310" cy="178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Bildobjekt 93" descr="iStock_000016579755Large.jp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 t="9360" r="1177" b="2562"/>
          <a:stretch/>
        </p:blipFill>
        <p:spPr>
          <a:xfrm flipH="1">
            <a:off x="6065130" y="1697516"/>
            <a:ext cx="6068151" cy="2671582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16780" y="5259625"/>
            <a:ext cx="7587944" cy="890527"/>
          </a:xfrm>
        </p:spPr>
        <p:txBody>
          <a:bodyPr lIns="238980" tIns="47807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6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2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8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8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31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77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2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70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321778" y="6837768"/>
            <a:ext cx="478661" cy="169277"/>
          </a:xfrm>
        </p:spPr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5" name="Rubrik 1"/>
          <p:cNvSpPr>
            <a:spLocks noGrp="1"/>
          </p:cNvSpPr>
          <p:nvPr>
            <p:ph type="ctrTitle"/>
          </p:nvPr>
        </p:nvSpPr>
        <p:spPr>
          <a:xfrm>
            <a:off x="1519046" y="4369097"/>
            <a:ext cx="7587944" cy="890527"/>
          </a:xfr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8980" rtlCol="0" anchor="ctr">
            <a:normAutofit/>
          </a:bodyPr>
          <a:lstStyle>
            <a:lvl1pPr marL="0" algn="l" defTabSz="1092631" rtl="0" eaLnBrk="1" latinLnBrk="0" hangingPunct="1">
              <a:defRPr lang="sv-SE" sz="29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sv-SE" dirty="0" smtClean="0"/>
              <a:t>Klicka här för att ändra</a:t>
            </a:r>
            <a:endParaRPr lang="sv-SE" dirty="0"/>
          </a:p>
        </p:txBody>
      </p:sp>
      <p:sp>
        <p:nvSpPr>
          <p:cNvPr id="84" name="Rektangel 83"/>
          <p:cNvSpPr/>
          <p:nvPr userDrawn="1"/>
        </p:nvSpPr>
        <p:spPr>
          <a:xfrm>
            <a:off x="10618995" y="5259628"/>
            <a:ext cx="1514269" cy="8905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endParaRPr lang="sv-SE" sz="2300" dirty="0">
              <a:solidFill>
                <a:prstClr val="white"/>
              </a:solidFill>
            </a:endParaRPr>
          </a:p>
        </p:txBody>
      </p:sp>
      <p:sp>
        <p:nvSpPr>
          <p:cNvPr id="85" name="Rektangel 84"/>
          <p:cNvSpPr/>
          <p:nvPr userDrawn="1"/>
        </p:nvSpPr>
        <p:spPr>
          <a:xfrm>
            <a:off x="10618995" y="5259642"/>
            <a:ext cx="1514269" cy="15809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endParaRPr lang="sv-SE" sz="2300" dirty="0">
              <a:solidFill>
                <a:prstClr val="white"/>
              </a:solidFill>
            </a:endParaRPr>
          </a:p>
        </p:txBody>
      </p:sp>
      <p:grpSp>
        <p:nvGrpSpPr>
          <p:cNvPr id="2" name="Grupp 1"/>
          <p:cNvGrpSpPr/>
          <p:nvPr userDrawn="1"/>
        </p:nvGrpSpPr>
        <p:grpSpPr>
          <a:xfrm>
            <a:off x="6065115" y="1697468"/>
            <a:ext cx="6068149" cy="4452684"/>
            <a:chOff x="4570856" y="1276351"/>
            <a:chExt cx="4573144" cy="3348038"/>
          </a:xfrm>
        </p:grpSpPr>
        <p:sp>
          <p:nvSpPr>
            <p:cNvPr id="79" name="Rektangel 78"/>
            <p:cNvSpPr/>
            <p:nvPr userDrawn="1"/>
          </p:nvSpPr>
          <p:spPr>
            <a:xfrm>
              <a:off x="8000451" y="1945988"/>
              <a:ext cx="1141200" cy="669600"/>
            </a:xfrm>
            <a:prstGeom prst="rect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631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80" name="Rektangel 79"/>
            <p:cNvSpPr/>
            <p:nvPr userDrawn="1"/>
          </p:nvSpPr>
          <p:spPr>
            <a:xfrm>
              <a:off x="8000451" y="1276351"/>
              <a:ext cx="1141200" cy="669600"/>
            </a:xfrm>
            <a:prstGeom prst="rect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631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81" name="Rektangel 80"/>
            <p:cNvSpPr/>
            <p:nvPr userDrawn="1"/>
          </p:nvSpPr>
          <p:spPr>
            <a:xfrm>
              <a:off x="6861600" y="1951887"/>
              <a:ext cx="1141200" cy="669600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631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82" name="Rektangel 81"/>
            <p:cNvSpPr/>
            <p:nvPr userDrawn="1"/>
          </p:nvSpPr>
          <p:spPr>
            <a:xfrm>
              <a:off x="5721294" y="2615588"/>
              <a:ext cx="1141200" cy="6696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631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83" name="Rektangel 82"/>
            <p:cNvSpPr/>
            <p:nvPr userDrawn="1"/>
          </p:nvSpPr>
          <p:spPr>
            <a:xfrm>
              <a:off x="4570856" y="3954789"/>
              <a:ext cx="1141200" cy="669600"/>
            </a:xfrm>
            <a:prstGeom prst="rect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631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87" name="Rektangel 86"/>
            <p:cNvSpPr/>
            <p:nvPr userDrawn="1"/>
          </p:nvSpPr>
          <p:spPr>
            <a:xfrm>
              <a:off x="6861600" y="2621487"/>
              <a:ext cx="1141200" cy="663701"/>
            </a:xfrm>
            <a:prstGeom prst="rect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631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88" name="Rektangel 87"/>
            <p:cNvSpPr/>
            <p:nvPr userDrawn="1"/>
          </p:nvSpPr>
          <p:spPr>
            <a:xfrm>
              <a:off x="5721294" y="1276388"/>
              <a:ext cx="1141200" cy="6696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631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89" name="Rektangel 88"/>
            <p:cNvSpPr/>
            <p:nvPr userDrawn="1"/>
          </p:nvSpPr>
          <p:spPr>
            <a:xfrm>
              <a:off x="4580094" y="1945951"/>
              <a:ext cx="1141200" cy="669600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631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90" name="Rektangel 89"/>
            <p:cNvSpPr/>
            <p:nvPr userDrawn="1"/>
          </p:nvSpPr>
          <p:spPr>
            <a:xfrm>
              <a:off x="8000451" y="2615587"/>
              <a:ext cx="1141200" cy="684000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631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25" name="Rektangel 24"/>
            <p:cNvSpPr/>
            <p:nvPr userDrawn="1"/>
          </p:nvSpPr>
          <p:spPr>
            <a:xfrm>
              <a:off x="8002800" y="3291087"/>
              <a:ext cx="1141200" cy="66959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631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</p:grpSp>
      <p:sp>
        <p:nvSpPr>
          <p:cNvPr id="26" name="Rektangel 25"/>
          <p:cNvSpPr/>
          <p:nvPr userDrawn="1"/>
        </p:nvSpPr>
        <p:spPr>
          <a:xfrm flipH="1">
            <a:off x="0" y="4369097"/>
            <a:ext cx="1516780" cy="890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endParaRPr lang="sv-SE" sz="2300" dirty="0">
              <a:solidFill>
                <a:prstClr val="white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68" y="5384109"/>
            <a:ext cx="518524" cy="766045"/>
          </a:xfrm>
          <a:prstGeom prst="rect">
            <a:avLst/>
          </a:prstGeom>
        </p:spPr>
      </p:pic>
      <p:sp>
        <p:nvSpPr>
          <p:cNvPr id="28" name="Rektangel 27"/>
          <p:cNvSpPr/>
          <p:nvPr userDrawn="1"/>
        </p:nvSpPr>
        <p:spPr>
          <a:xfrm>
            <a:off x="10618995" y="4369118"/>
            <a:ext cx="1514269" cy="89052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endParaRPr lang="sv-SE" sz="23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32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312132" y="1868858"/>
            <a:ext cx="3488312" cy="4281296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32403" y="2079546"/>
            <a:ext cx="6736291" cy="4070609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1869357"/>
            <a:ext cx="7571915" cy="10531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42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4"/>
          <p:cNvSpPr>
            <a:spLocks noGrp="1"/>
          </p:cNvSpPr>
          <p:nvPr>
            <p:ph type="pic" sz="quarter" idx="15"/>
          </p:nvPr>
        </p:nvSpPr>
        <p:spPr>
          <a:xfrm>
            <a:off x="1432399" y="1317573"/>
            <a:ext cx="2188823" cy="2277313"/>
          </a:xfrm>
        </p:spPr>
        <p:txBody>
          <a:bodyPr/>
          <a:lstStyle>
            <a:lvl1pPr marL="379386" indent="-379386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61" name="Platshållare för text 60"/>
          <p:cNvSpPr>
            <a:spLocks noGrp="1"/>
          </p:cNvSpPr>
          <p:nvPr>
            <p:ph type="body" sz="quarter" idx="28" hasCustomPrompt="1"/>
          </p:nvPr>
        </p:nvSpPr>
        <p:spPr>
          <a:xfrm>
            <a:off x="1432399" y="3103576"/>
            <a:ext cx="2192835" cy="491290"/>
          </a:xfrm>
          <a:solidFill>
            <a:schemeClr val="accent4">
              <a:alpha val="75000"/>
            </a:schemeClr>
          </a:solidFill>
        </p:spPr>
        <p:txBody>
          <a:bodyPr lIns="95596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62" name="Platshållare för bild 4"/>
          <p:cNvSpPr>
            <a:spLocks noGrp="1"/>
          </p:cNvSpPr>
          <p:nvPr>
            <p:ph type="pic" sz="quarter" idx="29"/>
          </p:nvPr>
        </p:nvSpPr>
        <p:spPr>
          <a:xfrm>
            <a:off x="3821250" y="1317554"/>
            <a:ext cx="2188823" cy="2277312"/>
          </a:xfrm>
        </p:spPr>
        <p:txBody>
          <a:bodyPr/>
          <a:lstStyle>
            <a:lvl1pPr marL="379386" indent="-379386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63" name="Platshållare för text 60"/>
          <p:cNvSpPr>
            <a:spLocks noGrp="1"/>
          </p:cNvSpPr>
          <p:nvPr>
            <p:ph type="body" sz="quarter" idx="30" hasCustomPrompt="1"/>
          </p:nvPr>
        </p:nvSpPr>
        <p:spPr>
          <a:xfrm>
            <a:off x="3821252" y="3103576"/>
            <a:ext cx="2192835" cy="491290"/>
          </a:xfrm>
          <a:solidFill>
            <a:schemeClr val="accent2">
              <a:alpha val="75000"/>
            </a:schemeClr>
          </a:solidFill>
        </p:spPr>
        <p:txBody>
          <a:bodyPr lIns="95596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64" name="Platshållare för bild 4"/>
          <p:cNvSpPr>
            <a:spLocks noGrp="1"/>
          </p:cNvSpPr>
          <p:nvPr>
            <p:ph type="pic" sz="quarter" idx="31"/>
          </p:nvPr>
        </p:nvSpPr>
        <p:spPr>
          <a:xfrm>
            <a:off x="6190469" y="1309014"/>
            <a:ext cx="2188823" cy="2285873"/>
          </a:xfrm>
        </p:spPr>
        <p:txBody>
          <a:bodyPr/>
          <a:lstStyle>
            <a:lvl1pPr marL="379386" indent="-379386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65" name="Platshållare för text 60"/>
          <p:cNvSpPr>
            <a:spLocks noGrp="1"/>
          </p:cNvSpPr>
          <p:nvPr>
            <p:ph type="body" sz="quarter" idx="32" hasCustomPrompt="1"/>
          </p:nvPr>
        </p:nvSpPr>
        <p:spPr>
          <a:xfrm>
            <a:off x="6190469" y="3103576"/>
            <a:ext cx="2192835" cy="491290"/>
          </a:xfrm>
          <a:solidFill>
            <a:schemeClr val="accent1">
              <a:alpha val="75000"/>
            </a:schemeClr>
          </a:solidFill>
        </p:spPr>
        <p:txBody>
          <a:bodyPr lIns="95596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66" name="Platshållare för bild 4"/>
          <p:cNvSpPr>
            <a:spLocks noGrp="1"/>
          </p:cNvSpPr>
          <p:nvPr>
            <p:ph type="pic" sz="quarter" idx="33"/>
          </p:nvPr>
        </p:nvSpPr>
        <p:spPr>
          <a:xfrm>
            <a:off x="8552737" y="1309014"/>
            <a:ext cx="2188823" cy="2285873"/>
          </a:xfrm>
        </p:spPr>
        <p:txBody>
          <a:bodyPr/>
          <a:lstStyle>
            <a:lvl1pPr marL="379386" indent="-379386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67" name="Platshållare för text 60"/>
          <p:cNvSpPr>
            <a:spLocks noGrp="1"/>
          </p:cNvSpPr>
          <p:nvPr>
            <p:ph type="body" sz="quarter" idx="34" hasCustomPrompt="1"/>
          </p:nvPr>
        </p:nvSpPr>
        <p:spPr>
          <a:xfrm>
            <a:off x="8552739" y="3103576"/>
            <a:ext cx="2192835" cy="491290"/>
          </a:xfrm>
          <a:solidFill>
            <a:schemeClr val="accent5">
              <a:alpha val="75000"/>
            </a:schemeClr>
          </a:solidFill>
        </p:spPr>
        <p:txBody>
          <a:bodyPr lIns="95596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68" name="Platshållare för bild 4"/>
          <p:cNvSpPr>
            <a:spLocks noGrp="1"/>
          </p:cNvSpPr>
          <p:nvPr>
            <p:ph type="pic" sz="quarter" idx="35"/>
          </p:nvPr>
        </p:nvSpPr>
        <p:spPr>
          <a:xfrm>
            <a:off x="1432399" y="3851239"/>
            <a:ext cx="2188823" cy="2277313"/>
          </a:xfrm>
        </p:spPr>
        <p:txBody>
          <a:bodyPr/>
          <a:lstStyle>
            <a:lvl1pPr marL="379386" indent="-379386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69" name="Platshållare för text 60"/>
          <p:cNvSpPr>
            <a:spLocks noGrp="1"/>
          </p:cNvSpPr>
          <p:nvPr>
            <p:ph type="body" sz="quarter" idx="36" hasCustomPrompt="1"/>
          </p:nvPr>
        </p:nvSpPr>
        <p:spPr>
          <a:xfrm>
            <a:off x="1432399" y="5637242"/>
            <a:ext cx="2192835" cy="491290"/>
          </a:xfrm>
          <a:solidFill>
            <a:schemeClr val="accent1">
              <a:lumMod val="40000"/>
              <a:lumOff val="60000"/>
              <a:alpha val="75000"/>
            </a:schemeClr>
          </a:solidFill>
        </p:spPr>
        <p:txBody>
          <a:bodyPr lIns="95596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70" name="Platshållare för bild 4"/>
          <p:cNvSpPr>
            <a:spLocks noGrp="1"/>
          </p:cNvSpPr>
          <p:nvPr>
            <p:ph type="pic" sz="quarter" idx="37"/>
          </p:nvPr>
        </p:nvSpPr>
        <p:spPr>
          <a:xfrm>
            <a:off x="6194483" y="3851239"/>
            <a:ext cx="2188823" cy="2277313"/>
          </a:xfrm>
        </p:spPr>
        <p:txBody>
          <a:bodyPr/>
          <a:lstStyle>
            <a:lvl1pPr marL="379386" indent="-379386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71" name="Platshållare för text 60"/>
          <p:cNvSpPr>
            <a:spLocks noGrp="1"/>
          </p:cNvSpPr>
          <p:nvPr>
            <p:ph type="body" sz="quarter" idx="38" hasCustomPrompt="1"/>
          </p:nvPr>
        </p:nvSpPr>
        <p:spPr>
          <a:xfrm>
            <a:off x="6194482" y="5637242"/>
            <a:ext cx="2192835" cy="491290"/>
          </a:xfrm>
          <a:solidFill>
            <a:schemeClr val="accent4">
              <a:alpha val="75000"/>
            </a:schemeClr>
          </a:solidFill>
        </p:spPr>
        <p:txBody>
          <a:bodyPr lIns="95596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72" name="Platshållare för bild 4"/>
          <p:cNvSpPr>
            <a:spLocks noGrp="1"/>
          </p:cNvSpPr>
          <p:nvPr>
            <p:ph type="pic" sz="quarter" idx="39"/>
          </p:nvPr>
        </p:nvSpPr>
        <p:spPr>
          <a:xfrm>
            <a:off x="8567207" y="3851239"/>
            <a:ext cx="2188823" cy="2277313"/>
          </a:xfrm>
        </p:spPr>
        <p:txBody>
          <a:bodyPr/>
          <a:lstStyle>
            <a:lvl1pPr marL="379386" indent="-379386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73" name="Platshållare för text 60"/>
          <p:cNvSpPr>
            <a:spLocks noGrp="1"/>
          </p:cNvSpPr>
          <p:nvPr>
            <p:ph type="body" sz="quarter" idx="40" hasCustomPrompt="1"/>
          </p:nvPr>
        </p:nvSpPr>
        <p:spPr>
          <a:xfrm>
            <a:off x="8567209" y="5637242"/>
            <a:ext cx="2192835" cy="491290"/>
          </a:xfrm>
          <a:solidFill>
            <a:schemeClr val="accent3">
              <a:alpha val="75000"/>
            </a:schemeClr>
          </a:solidFill>
        </p:spPr>
        <p:txBody>
          <a:bodyPr lIns="95596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74" name="Platshållare för bild 4"/>
          <p:cNvSpPr>
            <a:spLocks noGrp="1"/>
          </p:cNvSpPr>
          <p:nvPr>
            <p:ph type="pic" sz="quarter" idx="41"/>
          </p:nvPr>
        </p:nvSpPr>
        <p:spPr>
          <a:xfrm>
            <a:off x="3809973" y="3851239"/>
            <a:ext cx="2188823" cy="2277313"/>
          </a:xfrm>
        </p:spPr>
        <p:txBody>
          <a:bodyPr/>
          <a:lstStyle>
            <a:lvl1pPr marL="379386" indent="-379386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75" name="Platshållare för text 60"/>
          <p:cNvSpPr>
            <a:spLocks noGrp="1"/>
          </p:cNvSpPr>
          <p:nvPr>
            <p:ph type="body" sz="quarter" idx="42" hasCustomPrompt="1"/>
          </p:nvPr>
        </p:nvSpPr>
        <p:spPr>
          <a:xfrm>
            <a:off x="3809973" y="5637242"/>
            <a:ext cx="2192835" cy="491290"/>
          </a:xfrm>
          <a:solidFill>
            <a:schemeClr val="accent5">
              <a:alpha val="75000"/>
            </a:schemeClr>
          </a:solidFill>
        </p:spPr>
        <p:txBody>
          <a:bodyPr lIns="95596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05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312132" y="1868858"/>
            <a:ext cx="3488312" cy="4281296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32403" y="2079546"/>
            <a:ext cx="6736291" cy="4070609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1869357"/>
            <a:ext cx="7571915" cy="10531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5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312132" y="1868878"/>
            <a:ext cx="3488312" cy="2126009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32403" y="2079546"/>
            <a:ext cx="6736291" cy="4070609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8314729" y="4060122"/>
            <a:ext cx="3488312" cy="2126009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0" y="1869357"/>
            <a:ext cx="7571915" cy="105311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72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312132" y="1868857"/>
            <a:ext cx="3488312" cy="139803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32403" y="2079546"/>
            <a:ext cx="6736291" cy="4070609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8312132" y="3330235"/>
            <a:ext cx="3488312" cy="139803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8312132" y="4791615"/>
            <a:ext cx="3488312" cy="139803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0" y="1869357"/>
            <a:ext cx="7571915" cy="105311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20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r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688041" y="2079546"/>
            <a:ext cx="5112404" cy="4070609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Rektangel 13"/>
          <p:cNvSpPr/>
          <p:nvPr userDrawn="1"/>
        </p:nvSpPr>
        <p:spPr>
          <a:xfrm>
            <a:off x="0" y="1869357"/>
            <a:ext cx="7571915" cy="105311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  <p:sp>
        <p:nvSpPr>
          <p:cNvPr id="15" name="Platshållare för innehåll 2"/>
          <p:cNvSpPr>
            <a:spLocks noGrp="1"/>
          </p:cNvSpPr>
          <p:nvPr>
            <p:ph idx="1"/>
          </p:nvPr>
        </p:nvSpPr>
        <p:spPr>
          <a:xfrm>
            <a:off x="1432422" y="2079546"/>
            <a:ext cx="5112399" cy="4070609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74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,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432402" y="2078764"/>
            <a:ext cx="5112402" cy="40713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endParaRPr lang="sv-SE" sz="2300">
              <a:solidFill>
                <a:prstClr val="white"/>
              </a:solidFill>
            </a:endParaRP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2402" y="2079544"/>
            <a:ext cx="5112402" cy="4070610"/>
          </a:xfrm>
          <a:solidFill>
            <a:schemeClr val="bg1">
              <a:alpha val="85000"/>
            </a:schemeClr>
          </a:solidFill>
        </p:spPr>
        <p:txBody>
          <a:bodyPr vert="horz" lIns="191179" tIns="143385" rIns="191179" bIns="143385" rtlCol="0">
            <a:normAutofit/>
          </a:bodyPr>
          <a:lstStyle>
            <a:lvl1pPr>
              <a:defRPr lang="sv-SE" sz="1900" dirty="0" smtClean="0"/>
            </a:lvl1pPr>
            <a:lvl2pPr>
              <a:defRPr lang="sv-SE" sz="1700" dirty="0" smtClean="0"/>
            </a:lvl2pPr>
            <a:lvl3pPr>
              <a:defRPr lang="sv-SE" sz="1500" dirty="0" smtClean="0"/>
            </a:lvl3pPr>
            <a:lvl4pPr>
              <a:defRPr lang="sv-SE" sz="1300" dirty="0" smtClean="0"/>
            </a:lvl4pPr>
            <a:lvl5pPr>
              <a:defRPr lang="sv-SE" sz="1300" dirty="0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1432402" y="6149311"/>
            <a:ext cx="10368042" cy="18723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062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2402" y="2079544"/>
            <a:ext cx="5112402" cy="4070610"/>
          </a:xfrm>
        </p:spPr>
        <p:txBody>
          <a:bodyPr>
            <a:normAutofit/>
          </a:bodyPr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88045" y="2079544"/>
            <a:ext cx="5112402" cy="4070610"/>
          </a:xfrm>
        </p:spPr>
        <p:txBody>
          <a:bodyPr>
            <a:normAutofit/>
          </a:bodyPr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0" y="1869357"/>
            <a:ext cx="7571915" cy="10531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1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32401" y="2079541"/>
            <a:ext cx="5112404" cy="6381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546321" indent="0">
              <a:buNone/>
              <a:defRPr sz="2400" b="1"/>
            </a:lvl2pPr>
            <a:lvl3pPr marL="1092631" indent="0">
              <a:buNone/>
              <a:defRPr sz="2300" b="1"/>
            </a:lvl3pPr>
            <a:lvl4pPr marL="1638941" indent="0">
              <a:buNone/>
              <a:defRPr sz="1900" b="1"/>
            </a:lvl4pPr>
            <a:lvl5pPr marL="2185259" indent="0">
              <a:buNone/>
              <a:defRPr sz="1900" b="1"/>
            </a:lvl5pPr>
            <a:lvl6pPr marL="2731570" indent="0">
              <a:buNone/>
              <a:defRPr sz="1900" b="1"/>
            </a:lvl6pPr>
            <a:lvl7pPr marL="3277885" indent="0">
              <a:buNone/>
              <a:defRPr sz="1900" b="1"/>
            </a:lvl7pPr>
            <a:lvl8pPr marL="3824202" indent="0">
              <a:buNone/>
              <a:defRPr sz="1900" b="1"/>
            </a:lvl8pPr>
            <a:lvl9pPr marL="4370520" indent="0">
              <a:buNone/>
              <a:defRPr sz="19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32401" y="2717674"/>
            <a:ext cx="5112404" cy="343247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88062" y="2079541"/>
            <a:ext cx="5112399" cy="6381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546321" indent="0">
              <a:buNone/>
              <a:defRPr sz="2400" b="1"/>
            </a:lvl2pPr>
            <a:lvl3pPr marL="1092631" indent="0">
              <a:buNone/>
              <a:defRPr sz="2300" b="1"/>
            </a:lvl3pPr>
            <a:lvl4pPr marL="1638941" indent="0">
              <a:buNone/>
              <a:defRPr sz="1900" b="1"/>
            </a:lvl4pPr>
            <a:lvl5pPr marL="2185259" indent="0">
              <a:buNone/>
              <a:defRPr sz="1900" b="1"/>
            </a:lvl5pPr>
            <a:lvl6pPr marL="2731570" indent="0">
              <a:buNone/>
              <a:defRPr sz="1900" b="1"/>
            </a:lvl6pPr>
            <a:lvl7pPr marL="3277885" indent="0">
              <a:buNone/>
              <a:defRPr sz="1900" b="1"/>
            </a:lvl7pPr>
            <a:lvl8pPr marL="3824202" indent="0">
              <a:buNone/>
              <a:defRPr sz="1900" b="1"/>
            </a:lvl8pPr>
            <a:lvl9pPr marL="4370520" indent="0">
              <a:buNone/>
              <a:defRPr sz="19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88062" y="2717674"/>
            <a:ext cx="5112399" cy="343247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0" y="1869357"/>
            <a:ext cx="7571915" cy="105311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1869357"/>
            <a:ext cx="7571915" cy="10531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1432403" y="2079546"/>
            <a:ext cx="10368043" cy="4070609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224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: Frågeställning, vår insats och resuta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739189" y="2079545"/>
            <a:ext cx="4061277" cy="411118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2" name="Rektangel 21"/>
          <p:cNvSpPr/>
          <p:nvPr userDrawn="1"/>
        </p:nvSpPr>
        <p:spPr>
          <a:xfrm>
            <a:off x="1436475" y="3489657"/>
            <a:ext cx="1097417" cy="13118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endParaRPr lang="sv-SE" sz="230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ktangel 14"/>
          <p:cNvSpPr/>
          <p:nvPr userDrawn="1"/>
        </p:nvSpPr>
        <p:spPr>
          <a:xfrm>
            <a:off x="1433955" y="2077433"/>
            <a:ext cx="1097417" cy="13118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endParaRPr lang="sv-SE" sz="230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8"/>
          </p:nvPr>
        </p:nvSpPr>
        <p:spPr>
          <a:xfrm>
            <a:off x="2196933" y="2077433"/>
            <a:ext cx="5488396" cy="1311851"/>
          </a:xfrm>
          <a:solidFill>
            <a:schemeClr val="accent3"/>
          </a:solidFill>
        </p:spPr>
        <p:txBody>
          <a:bodyPr lIns="191179" tIns="191179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40275" indent="-240275">
              <a:buNone/>
              <a:defRPr>
                <a:solidFill>
                  <a:schemeClr val="bg1"/>
                </a:solidFill>
              </a:defRPr>
            </a:lvl2pPr>
            <a:lvl3pPr marL="240275" indent="-240275">
              <a:buNone/>
              <a:defRPr>
                <a:solidFill>
                  <a:schemeClr val="bg1"/>
                </a:solidFill>
              </a:defRPr>
            </a:lvl3pPr>
            <a:lvl4pPr marL="714503" indent="0">
              <a:buNone/>
              <a:defRPr>
                <a:solidFill>
                  <a:schemeClr val="bg1"/>
                </a:solidFill>
              </a:defRPr>
            </a:lvl4pPr>
            <a:lvl5pPr marL="95478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</p:txBody>
      </p:sp>
      <p:sp>
        <p:nvSpPr>
          <p:cNvPr id="24" name="Platshållare för text 8"/>
          <p:cNvSpPr>
            <a:spLocks noGrp="1"/>
          </p:cNvSpPr>
          <p:nvPr>
            <p:ph type="body" sz="quarter" idx="19"/>
          </p:nvPr>
        </p:nvSpPr>
        <p:spPr>
          <a:xfrm>
            <a:off x="2202324" y="3489657"/>
            <a:ext cx="5488396" cy="1311851"/>
          </a:xfrm>
          <a:solidFill>
            <a:schemeClr val="accent4"/>
          </a:solidFill>
        </p:spPr>
        <p:txBody>
          <a:bodyPr lIns="191179" tIns="191179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40275" indent="-240275">
              <a:buNone/>
              <a:defRPr>
                <a:solidFill>
                  <a:schemeClr val="bg1"/>
                </a:solidFill>
              </a:defRPr>
            </a:lvl2pPr>
            <a:lvl3pPr marL="240275" indent="-240275">
              <a:buNone/>
              <a:defRPr>
                <a:solidFill>
                  <a:schemeClr val="bg1"/>
                </a:solidFill>
              </a:defRPr>
            </a:lvl3pPr>
            <a:lvl4pPr marL="714503" indent="0">
              <a:buNone/>
              <a:defRPr>
                <a:solidFill>
                  <a:schemeClr val="bg1"/>
                </a:solidFill>
              </a:defRPr>
            </a:lvl4pPr>
            <a:lvl5pPr marL="95478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</p:txBody>
      </p:sp>
      <p:sp>
        <p:nvSpPr>
          <p:cNvPr id="28" name="Rektangel 27"/>
          <p:cNvSpPr/>
          <p:nvPr userDrawn="1"/>
        </p:nvSpPr>
        <p:spPr>
          <a:xfrm>
            <a:off x="1436475" y="4878875"/>
            <a:ext cx="1097417" cy="1311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endParaRPr lang="sv-SE" sz="2300">
              <a:solidFill>
                <a:prstClr val="white"/>
              </a:solidFill>
            </a:endParaRPr>
          </a:p>
        </p:txBody>
      </p:sp>
      <p:sp>
        <p:nvSpPr>
          <p:cNvPr id="13" name="Ellips 12"/>
          <p:cNvSpPr/>
          <p:nvPr userDrawn="1"/>
        </p:nvSpPr>
        <p:spPr>
          <a:xfrm>
            <a:off x="1537716" y="4954072"/>
            <a:ext cx="563689" cy="5648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2" tIns="0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r>
              <a:rPr lang="sv-SE" sz="3900" b="1" dirty="0">
                <a:solidFill>
                  <a:prstClr val="white"/>
                </a:solidFill>
              </a:rPr>
              <a:t>=</a:t>
            </a:r>
          </a:p>
        </p:txBody>
      </p:sp>
      <p:sp>
        <p:nvSpPr>
          <p:cNvPr id="12" name="Ellips 11"/>
          <p:cNvSpPr/>
          <p:nvPr userDrawn="1"/>
        </p:nvSpPr>
        <p:spPr>
          <a:xfrm>
            <a:off x="1537716" y="3565384"/>
            <a:ext cx="563689" cy="56480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r>
              <a:rPr lang="sv-SE" sz="3900" b="1" dirty="0">
                <a:solidFill>
                  <a:prstClr val="white"/>
                </a:solidFill>
              </a:rPr>
              <a:t>!</a:t>
            </a:r>
          </a:p>
        </p:txBody>
      </p:sp>
      <p:sp>
        <p:nvSpPr>
          <p:cNvPr id="23" name="Rubrik 22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1" name="Ellips 10"/>
          <p:cNvSpPr/>
          <p:nvPr userDrawn="1"/>
        </p:nvSpPr>
        <p:spPr>
          <a:xfrm>
            <a:off x="1537716" y="2179464"/>
            <a:ext cx="563689" cy="56480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r>
              <a:rPr lang="sv-SE" sz="39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29" name="Platshållare för text 8"/>
          <p:cNvSpPr>
            <a:spLocks noGrp="1"/>
          </p:cNvSpPr>
          <p:nvPr>
            <p:ph type="body" sz="quarter" idx="20"/>
          </p:nvPr>
        </p:nvSpPr>
        <p:spPr>
          <a:xfrm>
            <a:off x="2202324" y="4878875"/>
            <a:ext cx="5488396" cy="1311851"/>
          </a:xfrm>
          <a:solidFill>
            <a:schemeClr val="accent2"/>
          </a:solidFill>
        </p:spPr>
        <p:txBody>
          <a:bodyPr lIns="191179" tIns="191179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40275" indent="-240275">
              <a:buNone/>
              <a:defRPr>
                <a:solidFill>
                  <a:schemeClr val="bg1"/>
                </a:solidFill>
              </a:defRPr>
            </a:lvl2pPr>
            <a:lvl3pPr marL="240275" indent="-240275">
              <a:buNone/>
              <a:defRPr>
                <a:solidFill>
                  <a:schemeClr val="bg1"/>
                </a:solidFill>
              </a:defRPr>
            </a:lvl3pPr>
            <a:lvl4pPr marL="714503" indent="0">
              <a:buNone/>
              <a:defRPr>
                <a:solidFill>
                  <a:schemeClr val="bg1"/>
                </a:solidFill>
              </a:defRPr>
            </a:lvl4pPr>
            <a:lvl5pPr marL="95478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24272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312132" y="1868878"/>
            <a:ext cx="3488312" cy="2126009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32403" y="2079546"/>
            <a:ext cx="6736291" cy="4070609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8314729" y="4060122"/>
            <a:ext cx="3488312" cy="2126009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0" y="1869357"/>
            <a:ext cx="7571915" cy="105311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46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2401" y="4395681"/>
            <a:ext cx="9268466" cy="1358607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32401" y="2899312"/>
            <a:ext cx="9268466" cy="149636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63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0926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89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852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315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77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2420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705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74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1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2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C:\Users\stenakej\Desktop\Tvagrodeforsok38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7" r="14230" b="32462"/>
          <a:stretch/>
        </p:blipFill>
        <p:spPr bwMode="auto">
          <a:xfrm flipH="1">
            <a:off x="29" y="3478572"/>
            <a:ext cx="7300603" cy="267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Bildobjekt 90"/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5"/>
          <a:stretch/>
        </p:blipFill>
        <p:spPr>
          <a:xfrm>
            <a:off x="0" y="1697518"/>
            <a:ext cx="6077372" cy="1866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Picture 2" descr="C:\Users\stenakej\Desktop\Affärsområde_bygg_mindre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5" r="1774" b="388"/>
          <a:stretch/>
        </p:blipFill>
        <p:spPr bwMode="auto">
          <a:xfrm>
            <a:off x="6067956" y="4369123"/>
            <a:ext cx="6065310" cy="178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Bildobjekt 93" descr="iStock_000016579755Large.jp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 t="9360" r="1177" b="2562"/>
          <a:stretch/>
        </p:blipFill>
        <p:spPr>
          <a:xfrm flipH="1">
            <a:off x="6065137" y="1697516"/>
            <a:ext cx="6068151" cy="2671582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16780" y="5259625"/>
            <a:ext cx="7587944" cy="890527"/>
          </a:xfrm>
        </p:spPr>
        <p:txBody>
          <a:bodyPr lIns="238960" tIns="47807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6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8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85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31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77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23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70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321778" y="6837768"/>
            <a:ext cx="478661" cy="169277"/>
          </a:xfrm>
        </p:spPr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5" name="Rubrik 1"/>
          <p:cNvSpPr>
            <a:spLocks noGrp="1"/>
          </p:cNvSpPr>
          <p:nvPr>
            <p:ph type="ctrTitle"/>
          </p:nvPr>
        </p:nvSpPr>
        <p:spPr>
          <a:xfrm>
            <a:off x="1519046" y="4369097"/>
            <a:ext cx="7587944" cy="890527"/>
          </a:xfr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8960" rtlCol="0" anchor="ctr">
            <a:normAutofit/>
          </a:bodyPr>
          <a:lstStyle>
            <a:lvl1pPr marL="0" algn="l" defTabSz="1092544" rtl="0" eaLnBrk="1" latinLnBrk="0" hangingPunct="1">
              <a:defRPr lang="sv-SE" sz="29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sv-SE" dirty="0" smtClean="0"/>
              <a:t>Klicka här för att ändra</a:t>
            </a:r>
            <a:endParaRPr lang="sv-SE" dirty="0"/>
          </a:p>
        </p:txBody>
      </p:sp>
      <p:sp>
        <p:nvSpPr>
          <p:cNvPr id="84" name="Rektangel 83"/>
          <p:cNvSpPr/>
          <p:nvPr userDrawn="1"/>
        </p:nvSpPr>
        <p:spPr>
          <a:xfrm>
            <a:off x="10618995" y="5259628"/>
            <a:ext cx="1514269" cy="8905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92" tIns="60714" rIns="121392" bIns="60714" rtlCol="0" anchor="ctr"/>
          <a:lstStyle/>
          <a:p>
            <a:pPr algn="ctr" defTabSz="1092544" fontAlgn="auto">
              <a:spcBef>
                <a:spcPts val="0"/>
              </a:spcBef>
              <a:spcAft>
                <a:spcPts val="0"/>
              </a:spcAft>
            </a:pPr>
            <a:endParaRPr lang="sv-SE" sz="2300" dirty="0">
              <a:solidFill>
                <a:prstClr val="white"/>
              </a:solidFill>
            </a:endParaRPr>
          </a:p>
        </p:txBody>
      </p:sp>
      <p:sp>
        <p:nvSpPr>
          <p:cNvPr id="85" name="Rektangel 84"/>
          <p:cNvSpPr/>
          <p:nvPr userDrawn="1"/>
        </p:nvSpPr>
        <p:spPr>
          <a:xfrm>
            <a:off x="10618995" y="5259649"/>
            <a:ext cx="1514269" cy="15809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92" tIns="60714" rIns="121392" bIns="60714" rtlCol="0" anchor="ctr"/>
          <a:lstStyle/>
          <a:p>
            <a:pPr algn="ctr" defTabSz="1092544" fontAlgn="auto">
              <a:spcBef>
                <a:spcPts val="0"/>
              </a:spcBef>
              <a:spcAft>
                <a:spcPts val="0"/>
              </a:spcAft>
            </a:pPr>
            <a:endParaRPr lang="sv-SE" sz="2300" dirty="0">
              <a:solidFill>
                <a:prstClr val="white"/>
              </a:solidFill>
            </a:endParaRPr>
          </a:p>
        </p:txBody>
      </p:sp>
      <p:grpSp>
        <p:nvGrpSpPr>
          <p:cNvPr id="2" name="Grupp 1"/>
          <p:cNvGrpSpPr/>
          <p:nvPr userDrawn="1"/>
        </p:nvGrpSpPr>
        <p:grpSpPr>
          <a:xfrm>
            <a:off x="6065115" y="1697468"/>
            <a:ext cx="6068149" cy="4452684"/>
            <a:chOff x="4570856" y="1276351"/>
            <a:chExt cx="4573144" cy="3348038"/>
          </a:xfrm>
        </p:grpSpPr>
        <p:sp>
          <p:nvSpPr>
            <p:cNvPr id="79" name="Rektangel 78"/>
            <p:cNvSpPr/>
            <p:nvPr userDrawn="1"/>
          </p:nvSpPr>
          <p:spPr>
            <a:xfrm>
              <a:off x="8000451" y="1945988"/>
              <a:ext cx="1141200" cy="669600"/>
            </a:xfrm>
            <a:prstGeom prst="rect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544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80" name="Rektangel 79"/>
            <p:cNvSpPr/>
            <p:nvPr userDrawn="1"/>
          </p:nvSpPr>
          <p:spPr>
            <a:xfrm>
              <a:off x="8000451" y="1276351"/>
              <a:ext cx="1141200" cy="669600"/>
            </a:xfrm>
            <a:prstGeom prst="rect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544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81" name="Rektangel 80"/>
            <p:cNvSpPr/>
            <p:nvPr userDrawn="1"/>
          </p:nvSpPr>
          <p:spPr>
            <a:xfrm>
              <a:off x="6861600" y="1951887"/>
              <a:ext cx="1141200" cy="669600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544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82" name="Rektangel 81"/>
            <p:cNvSpPr/>
            <p:nvPr userDrawn="1"/>
          </p:nvSpPr>
          <p:spPr>
            <a:xfrm>
              <a:off x="5721294" y="2615588"/>
              <a:ext cx="1141200" cy="6696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544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83" name="Rektangel 82"/>
            <p:cNvSpPr/>
            <p:nvPr userDrawn="1"/>
          </p:nvSpPr>
          <p:spPr>
            <a:xfrm>
              <a:off x="4570856" y="3954789"/>
              <a:ext cx="1141200" cy="669600"/>
            </a:xfrm>
            <a:prstGeom prst="rect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544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87" name="Rektangel 86"/>
            <p:cNvSpPr/>
            <p:nvPr userDrawn="1"/>
          </p:nvSpPr>
          <p:spPr>
            <a:xfrm>
              <a:off x="6861600" y="2621487"/>
              <a:ext cx="1141200" cy="663701"/>
            </a:xfrm>
            <a:prstGeom prst="rect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544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88" name="Rektangel 87"/>
            <p:cNvSpPr/>
            <p:nvPr userDrawn="1"/>
          </p:nvSpPr>
          <p:spPr>
            <a:xfrm>
              <a:off x="5721294" y="1276388"/>
              <a:ext cx="1141200" cy="6696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544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89" name="Rektangel 88"/>
            <p:cNvSpPr/>
            <p:nvPr userDrawn="1"/>
          </p:nvSpPr>
          <p:spPr>
            <a:xfrm>
              <a:off x="4580094" y="1945951"/>
              <a:ext cx="1141200" cy="669600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544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90" name="Rektangel 89"/>
            <p:cNvSpPr/>
            <p:nvPr userDrawn="1"/>
          </p:nvSpPr>
          <p:spPr>
            <a:xfrm>
              <a:off x="8000451" y="2615587"/>
              <a:ext cx="1141200" cy="684000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544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  <p:sp>
          <p:nvSpPr>
            <p:cNvPr id="25" name="Rektangel 24"/>
            <p:cNvSpPr/>
            <p:nvPr userDrawn="1"/>
          </p:nvSpPr>
          <p:spPr>
            <a:xfrm>
              <a:off x="8002800" y="3291087"/>
              <a:ext cx="1141200" cy="66959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544" fontAlgn="auto">
                <a:spcBef>
                  <a:spcPts val="0"/>
                </a:spcBef>
                <a:spcAft>
                  <a:spcPts val="0"/>
                </a:spcAft>
              </a:pPr>
              <a:endParaRPr lang="sv-SE" sz="2300" dirty="0">
                <a:solidFill>
                  <a:prstClr val="white"/>
                </a:solidFill>
              </a:endParaRPr>
            </a:p>
          </p:txBody>
        </p:sp>
      </p:grpSp>
      <p:sp>
        <p:nvSpPr>
          <p:cNvPr id="26" name="Rektangel 25"/>
          <p:cNvSpPr/>
          <p:nvPr userDrawn="1"/>
        </p:nvSpPr>
        <p:spPr>
          <a:xfrm flipH="1">
            <a:off x="0" y="4369097"/>
            <a:ext cx="1516780" cy="890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92" tIns="60714" rIns="121392" bIns="60714" rtlCol="0" anchor="ctr"/>
          <a:lstStyle/>
          <a:p>
            <a:pPr algn="ctr" defTabSz="1092544" fontAlgn="auto">
              <a:spcBef>
                <a:spcPts val="0"/>
              </a:spcBef>
              <a:spcAft>
                <a:spcPts val="0"/>
              </a:spcAft>
            </a:pPr>
            <a:endParaRPr lang="sv-SE" sz="2300" dirty="0">
              <a:solidFill>
                <a:prstClr val="white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68" y="5384109"/>
            <a:ext cx="518524" cy="766045"/>
          </a:xfrm>
          <a:prstGeom prst="rect">
            <a:avLst/>
          </a:prstGeom>
        </p:spPr>
      </p:pic>
      <p:sp>
        <p:nvSpPr>
          <p:cNvPr id="28" name="Rektangel 27"/>
          <p:cNvSpPr/>
          <p:nvPr userDrawn="1"/>
        </p:nvSpPr>
        <p:spPr>
          <a:xfrm>
            <a:off x="10618995" y="4369125"/>
            <a:ext cx="1514269" cy="89052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92" tIns="60714" rIns="121392" bIns="60714" rtlCol="0" anchor="ctr"/>
          <a:lstStyle/>
          <a:p>
            <a:pPr algn="ctr" defTabSz="1092544" fontAlgn="auto">
              <a:spcBef>
                <a:spcPts val="0"/>
              </a:spcBef>
              <a:spcAft>
                <a:spcPts val="0"/>
              </a:spcAft>
            </a:pPr>
            <a:endParaRPr lang="sv-SE" sz="23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3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4"/>
          <p:cNvSpPr>
            <a:spLocks noGrp="1"/>
          </p:cNvSpPr>
          <p:nvPr>
            <p:ph type="pic" sz="quarter" idx="15"/>
          </p:nvPr>
        </p:nvSpPr>
        <p:spPr>
          <a:xfrm>
            <a:off x="1432399" y="1317580"/>
            <a:ext cx="2188823" cy="2277313"/>
          </a:xfrm>
        </p:spPr>
        <p:txBody>
          <a:bodyPr/>
          <a:lstStyle>
            <a:lvl1pPr marL="379356" indent="-379356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61" name="Platshållare för text 60"/>
          <p:cNvSpPr>
            <a:spLocks noGrp="1"/>
          </p:cNvSpPr>
          <p:nvPr>
            <p:ph type="body" sz="quarter" idx="28" hasCustomPrompt="1"/>
          </p:nvPr>
        </p:nvSpPr>
        <p:spPr>
          <a:xfrm>
            <a:off x="1432399" y="3103576"/>
            <a:ext cx="2192835" cy="491290"/>
          </a:xfrm>
          <a:solidFill>
            <a:schemeClr val="accent4">
              <a:alpha val="75000"/>
            </a:schemeClr>
          </a:solidFill>
        </p:spPr>
        <p:txBody>
          <a:bodyPr lIns="95589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62" name="Platshållare för bild 4"/>
          <p:cNvSpPr>
            <a:spLocks noGrp="1"/>
          </p:cNvSpPr>
          <p:nvPr>
            <p:ph type="pic" sz="quarter" idx="29"/>
          </p:nvPr>
        </p:nvSpPr>
        <p:spPr>
          <a:xfrm>
            <a:off x="3821250" y="1317554"/>
            <a:ext cx="2188823" cy="2277312"/>
          </a:xfrm>
        </p:spPr>
        <p:txBody>
          <a:bodyPr/>
          <a:lstStyle>
            <a:lvl1pPr marL="379356" indent="-379356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63" name="Platshållare för text 60"/>
          <p:cNvSpPr>
            <a:spLocks noGrp="1"/>
          </p:cNvSpPr>
          <p:nvPr>
            <p:ph type="body" sz="quarter" idx="30" hasCustomPrompt="1"/>
          </p:nvPr>
        </p:nvSpPr>
        <p:spPr>
          <a:xfrm>
            <a:off x="3821252" y="3103576"/>
            <a:ext cx="2192835" cy="491290"/>
          </a:xfrm>
          <a:solidFill>
            <a:schemeClr val="accent2">
              <a:alpha val="75000"/>
            </a:schemeClr>
          </a:solidFill>
        </p:spPr>
        <p:txBody>
          <a:bodyPr lIns="95589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64" name="Platshållare för bild 4"/>
          <p:cNvSpPr>
            <a:spLocks noGrp="1"/>
          </p:cNvSpPr>
          <p:nvPr>
            <p:ph type="pic" sz="quarter" idx="31"/>
          </p:nvPr>
        </p:nvSpPr>
        <p:spPr>
          <a:xfrm>
            <a:off x="6190469" y="1309020"/>
            <a:ext cx="2188823" cy="2285873"/>
          </a:xfrm>
        </p:spPr>
        <p:txBody>
          <a:bodyPr/>
          <a:lstStyle>
            <a:lvl1pPr marL="379356" indent="-379356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65" name="Platshållare för text 60"/>
          <p:cNvSpPr>
            <a:spLocks noGrp="1"/>
          </p:cNvSpPr>
          <p:nvPr>
            <p:ph type="body" sz="quarter" idx="32" hasCustomPrompt="1"/>
          </p:nvPr>
        </p:nvSpPr>
        <p:spPr>
          <a:xfrm>
            <a:off x="6190469" y="3103576"/>
            <a:ext cx="2192835" cy="491290"/>
          </a:xfrm>
          <a:solidFill>
            <a:schemeClr val="accent1">
              <a:alpha val="75000"/>
            </a:schemeClr>
          </a:solidFill>
        </p:spPr>
        <p:txBody>
          <a:bodyPr lIns="95589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66" name="Platshållare för bild 4"/>
          <p:cNvSpPr>
            <a:spLocks noGrp="1"/>
          </p:cNvSpPr>
          <p:nvPr>
            <p:ph type="pic" sz="quarter" idx="33"/>
          </p:nvPr>
        </p:nvSpPr>
        <p:spPr>
          <a:xfrm>
            <a:off x="8552737" y="1309020"/>
            <a:ext cx="2188823" cy="2285873"/>
          </a:xfrm>
        </p:spPr>
        <p:txBody>
          <a:bodyPr/>
          <a:lstStyle>
            <a:lvl1pPr marL="379356" indent="-379356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67" name="Platshållare för text 60"/>
          <p:cNvSpPr>
            <a:spLocks noGrp="1"/>
          </p:cNvSpPr>
          <p:nvPr>
            <p:ph type="body" sz="quarter" idx="34" hasCustomPrompt="1"/>
          </p:nvPr>
        </p:nvSpPr>
        <p:spPr>
          <a:xfrm>
            <a:off x="8552739" y="3103576"/>
            <a:ext cx="2192835" cy="491290"/>
          </a:xfrm>
          <a:solidFill>
            <a:schemeClr val="accent5">
              <a:alpha val="75000"/>
            </a:schemeClr>
          </a:solidFill>
        </p:spPr>
        <p:txBody>
          <a:bodyPr lIns="95589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68" name="Platshållare för bild 4"/>
          <p:cNvSpPr>
            <a:spLocks noGrp="1"/>
          </p:cNvSpPr>
          <p:nvPr>
            <p:ph type="pic" sz="quarter" idx="35"/>
          </p:nvPr>
        </p:nvSpPr>
        <p:spPr>
          <a:xfrm>
            <a:off x="1432399" y="3851246"/>
            <a:ext cx="2188823" cy="2277313"/>
          </a:xfrm>
        </p:spPr>
        <p:txBody>
          <a:bodyPr/>
          <a:lstStyle>
            <a:lvl1pPr marL="379356" indent="-379356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69" name="Platshållare för text 60"/>
          <p:cNvSpPr>
            <a:spLocks noGrp="1"/>
          </p:cNvSpPr>
          <p:nvPr>
            <p:ph type="body" sz="quarter" idx="36" hasCustomPrompt="1"/>
          </p:nvPr>
        </p:nvSpPr>
        <p:spPr>
          <a:xfrm>
            <a:off x="1432399" y="5637242"/>
            <a:ext cx="2192835" cy="491290"/>
          </a:xfrm>
          <a:solidFill>
            <a:schemeClr val="accent1">
              <a:lumMod val="40000"/>
              <a:lumOff val="60000"/>
              <a:alpha val="75000"/>
            </a:schemeClr>
          </a:solidFill>
        </p:spPr>
        <p:txBody>
          <a:bodyPr lIns="95589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70" name="Platshållare för bild 4"/>
          <p:cNvSpPr>
            <a:spLocks noGrp="1"/>
          </p:cNvSpPr>
          <p:nvPr>
            <p:ph type="pic" sz="quarter" idx="37"/>
          </p:nvPr>
        </p:nvSpPr>
        <p:spPr>
          <a:xfrm>
            <a:off x="6194483" y="3851246"/>
            <a:ext cx="2188823" cy="2277313"/>
          </a:xfrm>
        </p:spPr>
        <p:txBody>
          <a:bodyPr/>
          <a:lstStyle>
            <a:lvl1pPr marL="379356" indent="-379356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71" name="Platshållare för text 60"/>
          <p:cNvSpPr>
            <a:spLocks noGrp="1"/>
          </p:cNvSpPr>
          <p:nvPr>
            <p:ph type="body" sz="quarter" idx="38" hasCustomPrompt="1"/>
          </p:nvPr>
        </p:nvSpPr>
        <p:spPr>
          <a:xfrm>
            <a:off x="6194482" y="5637242"/>
            <a:ext cx="2192835" cy="491290"/>
          </a:xfrm>
          <a:solidFill>
            <a:schemeClr val="accent4">
              <a:alpha val="75000"/>
            </a:schemeClr>
          </a:solidFill>
        </p:spPr>
        <p:txBody>
          <a:bodyPr lIns="95589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72" name="Platshållare för bild 4"/>
          <p:cNvSpPr>
            <a:spLocks noGrp="1"/>
          </p:cNvSpPr>
          <p:nvPr>
            <p:ph type="pic" sz="quarter" idx="39"/>
          </p:nvPr>
        </p:nvSpPr>
        <p:spPr>
          <a:xfrm>
            <a:off x="8567207" y="3851246"/>
            <a:ext cx="2188823" cy="2277313"/>
          </a:xfrm>
        </p:spPr>
        <p:txBody>
          <a:bodyPr/>
          <a:lstStyle>
            <a:lvl1pPr marL="379356" indent="-379356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73" name="Platshållare för text 60"/>
          <p:cNvSpPr>
            <a:spLocks noGrp="1"/>
          </p:cNvSpPr>
          <p:nvPr>
            <p:ph type="body" sz="quarter" idx="40" hasCustomPrompt="1"/>
          </p:nvPr>
        </p:nvSpPr>
        <p:spPr>
          <a:xfrm>
            <a:off x="8567209" y="5637242"/>
            <a:ext cx="2192835" cy="491290"/>
          </a:xfrm>
          <a:solidFill>
            <a:schemeClr val="accent3">
              <a:alpha val="75000"/>
            </a:schemeClr>
          </a:solidFill>
        </p:spPr>
        <p:txBody>
          <a:bodyPr lIns="95589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74" name="Platshållare för bild 4"/>
          <p:cNvSpPr>
            <a:spLocks noGrp="1"/>
          </p:cNvSpPr>
          <p:nvPr>
            <p:ph type="pic" sz="quarter" idx="41"/>
          </p:nvPr>
        </p:nvSpPr>
        <p:spPr>
          <a:xfrm>
            <a:off x="3809973" y="3851246"/>
            <a:ext cx="2188823" cy="2277313"/>
          </a:xfrm>
        </p:spPr>
        <p:txBody>
          <a:bodyPr/>
          <a:lstStyle>
            <a:lvl1pPr marL="379356" indent="-379356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75" name="Platshållare för text 60"/>
          <p:cNvSpPr>
            <a:spLocks noGrp="1"/>
          </p:cNvSpPr>
          <p:nvPr>
            <p:ph type="body" sz="quarter" idx="42" hasCustomPrompt="1"/>
          </p:nvPr>
        </p:nvSpPr>
        <p:spPr>
          <a:xfrm>
            <a:off x="3809973" y="5637242"/>
            <a:ext cx="2192835" cy="491290"/>
          </a:xfrm>
          <a:solidFill>
            <a:schemeClr val="accent5">
              <a:alpha val="75000"/>
            </a:schemeClr>
          </a:solidFill>
        </p:spPr>
        <p:txBody>
          <a:bodyPr lIns="95589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2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312132" y="1868858"/>
            <a:ext cx="3488312" cy="4281296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32403" y="2079546"/>
            <a:ext cx="6736291" cy="4070609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1869363"/>
            <a:ext cx="7571915" cy="10531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92" tIns="60714" rIns="121392" bIns="60714" rtlCol="0" anchor="ctr"/>
          <a:lstStyle/>
          <a:p>
            <a:pPr algn="ctr" defTabSz="1092544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61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312132" y="1868885"/>
            <a:ext cx="3488312" cy="2126009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32403" y="2079546"/>
            <a:ext cx="6736291" cy="4070609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8314729" y="4060128"/>
            <a:ext cx="3488312" cy="2126009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0" y="1869363"/>
            <a:ext cx="7571915" cy="105311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92" tIns="60714" rIns="121392" bIns="60714" rtlCol="0" anchor="ctr"/>
          <a:lstStyle/>
          <a:p>
            <a:pPr algn="ctr" defTabSz="1092544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66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312132" y="1868857"/>
            <a:ext cx="3488312" cy="139803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32403" y="2079546"/>
            <a:ext cx="6736291" cy="4070609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8312132" y="3330235"/>
            <a:ext cx="3488312" cy="139803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8312132" y="4791615"/>
            <a:ext cx="3488312" cy="139803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0" y="1869363"/>
            <a:ext cx="7571915" cy="105311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92" tIns="60714" rIns="121392" bIns="60714" rtlCol="0" anchor="ctr"/>
          <a:lstStyle/>
          <a:p>
            <a:pPr algn="ctr" defTabSz="1092544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3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r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688041" y="2079546"/>
            <a:ext cx="5112404" cy="4070609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Rektangel 13"/>
          <p:cNvSpPr/>
          <p:nvPr userDrawn="1"/>
        </p:nvSpPr>
        <p:spPr>
          <a:xfrm>
            <a:off x="0" y="1869363"/>
            <a:ext cx="7571915" cy="105311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92" tIns="60714" rIns="121392" bIns="60714" rtlCol="0" anchor="ctr"/>
          <a:lstStyle/>
          <a:p>
            <a:pPr algn="ctr" defTabSz="1092544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  <p:sp>
        <p:nvSpPr>
          <p:cNvPr id="15" name="Platshållare för innehåll 2"/>
          <p:cNvSpPr>
            <a:spLocks noGrp="1"/>
          </p:cNvSpPr>
          <p:nvPr>
            <p:ph idx="1"/>
          </p:nvPr>
        </p:nvSpPr>
        <p:spPr>
          <a:xfrm>
            <a:off x="1432429" y="2079546"/>
            <a:ext cx="5112399" cy="4070609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7264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,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432402" y="2078764"/>
            <a:ext cx="5112402" cy="40713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92" tIns="60714" rIns="121392" bIns="60714" rtlCol="0" anchor="ctr"/>
          <a:lstStyle/>
          <a:p>
            <a:pPr algn="ctr" defTabSz="1092544" fontAlgn="auto">
              <a:spcBef>
                <a:spcPts val="0"/>
              </a:spcBef>
              <a:spcAft>
                <a:spcPts val="0"/>
              </a:spcAft>
            </a:pPr>
            <a:endParaRPr lang="sv-SE" sz="2300">
              <a:solidFill>
                <a:prstClr val="white"/>
              </a:solidFill>
            </a:endParaRP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2402" y="2079544"/>
            <a:ext cx="5112402" cy="4070610"/>
          </a:xfrm>
          <a:solidFill>
            <a:schemeClr val="bg1">
              <a:alpha val="85000"/>
            </a:schemeClr>
          </a:solidFill>
        </p:spPr>
        <p:txBody>
          <a:bodyPr vert="horz" lIns="191166" tIns="143374" rIns="191166" bIns="143374" rtlCol="0">
            <a:normAutofit/>
          </a:bodyPr>
          <a:lstStyle>
            <a:lvl1pPr>
              <a:defRPr lang="sv-SE" sz="1900" dirty="0" smtClean="0"/>
            </a:lvl1pPr>
            <a:lvl2pPr>
              <a:defRPr lang="sv-SE" sz="1700" dirty="0" smtClean="0"/>
            </a:lvl2pPr>
            <a:lvl3pPr>
              <a:defRPr lang="sv-SE" sz="1500" dirty="0" smtClean="0"/>
            </a:lvl3pPr>
            <a:lvl4pPr>
              <a:defRPr lang="sv-SE" sz="1300" dirty="0" smtClean="0"/>
            </a:lvl4pPr>
            <a:lvl5pPr>
              <a:defRPr lang="sv-SE" sz="1300" dirty="0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1432402" y="6149311"/>
            <a:ext cx="10368042" cy="18723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92" tIns="60714" rIns="121392" bIns="60714" rtlCol="0" anchor="ctr"/>
          <a:lstStyle/>
          <a:p>
            <a:pPr algn="ctr" defTabSz="1092544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3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312132" y="1868857"/>
            <a:ext cx="3488312" cy="139803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32403" y="2079546"/>
            <a:ext cx="6736291" cy="4070609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8312132" y="3330235"/>
            <a:ext cx="3488312" cy="139803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8312132" y="4791615"/>
            <a:ext cx="3488312" cy="139803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0" y="1869357"/>
            <a:ext cx="7571915" cy="105311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53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2402" y="2079544"/>
            <a:ext cx="5112402" cy="4070610"/>
          </a:xfrm>
        </p:spPr>
        <p:txBody>
          <a:bodyPr>
            <a:normAutofit/>
          </a:bodyPr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88045" y="2079544"/>
            <a:ext cx="5112402" cy="4070610"/>
          </a:xfrm>
        </p:spPr>
        <p:txBody>
          <a:bodyPr>
            <a:normAutofit/>
          </a:bodyPr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0" y="1869363"/>
            <a:ext cx="7571915" cy="10531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92" tIns="60714" rIns="121392" bIns="60714" rtlCol="0" anchor="ctr"/>
          <a:lstStyle/>
          <a:p>
            <a:pPr algn="ctr" defTabSz="1092544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8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32401" y="2079541"/>
            <a:ext cx="5112404" cy="6381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546281" indent="0">
              <a:buNone/>
              <a:defRPr sz="2400" b="1"/>
            </a:lvl2pPr>
            <a:lvl3pPr marL="1092544" indent="0">
              <a:buNone/>
              <a:defRPr sz="2300" b="1"/>
            </a:lvl3pPr>
            <a:lvl4pPr marL="1638810" indent="0">
              <a:buNone/>
              <a:defRPr sz="1900" b="1"/>
            </a:lvl4pPr>
            <a:lvl5pPr marL="2185085" indent="0">
              <a:buNone/>
              <a:defRPr sz="1900" b="1"/>
            </a:lvl5pPr>
            <a:lvl6pPr marL="2731351" indent="0">
              <a:buNone/>
              <a:defRPr sz="1900" b="1"/>
            </a:lvl6pPr>
            <a:lvl7pPr marL="3277622" indent="0">
              <a:buNone/>
              <a:defRPr sz="1900" b="1"/>
            </a:lvl7pPr>
            <a:lvl8pPr marL="3823896" indent="0">
              <a:buNone/>
              <a:defRPr sz="1900" b="1"/>
            </a:lvl8pPr>
            <a:lvl9pPr marL="4370173" indent="0">
              <a:buNone/>
              <a:defRPr sz="19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32401" y="2717674"/>
            <a:ext cx="5112404" cy="343247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88069" y="2079541"/>
            <a:ext cx="5112399" cy="6381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546281" indent="0">
              <a:buNone/>
              <a:defRPr sz="2400" b="1"/>
            </a:lvl2pPr>
            <a:lvl3pPr marL="1092544" indent="0">
              <a:buNone/>
              <a:defRPr sz="2300" b="1"/>
            </a:lvl3pPr>
            <a:lvl4pPr marL="1638810" indent="0">
              <a:buNone/>
              <a:defRPr sz="1900" b="1"/>
            </a:lvl4pPr>
            <a:lvl5pPr marL="2185085" indent="0">
              <a:buNone/>
              <a:defRPr sz="1900" b="1"/>
            </a:lvl5pPr>
            <a:lvl6pPr marL="2731351" indent="0">
              <a:buNone/>
              <a:defRPr sz="1900" b="1"/>
            </a:lvl6pPr>
            <a:lvl7pPr marL="3277622" indent="0">
              <a:buNone/>
              <a:defRPr sz="1900" b="1"/>
            </a:lvl7pPr>
            <a:lvl8pPr marL="3823896" indent="0">
              <a:buNone/>
              <a:defRPr sz="1900" b="1"/>
            </a:lvl8pPr>
            <a:lvl9pPr marL="4370173" indent="0">
              <a:buNone/>
              <a:defRPr sz="19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88069" y="2717674"/>
            <a:ext cx="5112399" cy="343247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0" y="1869363"/>
            <a:ext cx="7571915" cy="105311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92" tIns="60714" rIns="121392" bIns="60714" rtlCol="0" anchor="ctr"/>
          <a:lstStyle/>
          <a:p>
            <a:pPr algn="ctr" defTabSz="1092544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72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1869363"/>
            <a:ext cx="7571915" cy="10531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92" tIns="60714" rIns="121392" bIns="60714" rtlCol="0" anchor="ctr"/>
          <a:lstStyle/>
          <a:p>
            <a:pPr algn="ctr" defTabSz="1092544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1432403" y="2079546"/>
            <a:ext cx="10368043" cy="4070609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1965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: Frågeställning, vår insats och resuta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739195" y="2079545"/>
            <a:ext cx="4061277" cy="411118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2" name="Rektangel 21"/>
          <p:cNvSpPr/>
          <p:nvPr userDrawn="1"/>
        </p:nvSpPr>
        <p:spPr>
          <a:xfrm>
            <a:off x="1436481" y="3489657"/>
            <a:ext cx="1097417" cy="13118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92" tIns="60714" rIns="121392" bIns="60714" rtlCol="0" anchor="ctr"/>
          <a:lstStyle/>
          <a:p>
            <a:pPr algn="ctr" defTabSz="1092544" fontAlgn="auto">
              <a:spcBef>
                <a:spcPts val="0"/>
              </a:spcBef>
              <a:spcAft>
                <a:spcPts val="0"/>
              </a:spcAft>
            </a:pPr>
            <a:endParaRPr lang="sv-SE" sz="230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ktangel 14"/>
          <p:cNvSpPr/>
          <p:nvPr userDrawn="1"/>
        </p:nvSpPr>
        <p:spPr>
          <a:xfrm>
            <a:off x="1433961" y="2077433"/>
            <a:ext cx="1097417" cy="13118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92" tIns="60714" rIns="121392" bIns="60714" rtlCol="0" anchor="ctr"/>
          <a:lstStyle/>
          <a:p>
            <a:pPr algn="ctr" defTabSz="1092544" fontAlgn="auto">
              <a:spcBef>
                <a:spcPts val="0"/>
              </a:spcBef>
              <a:spcAft>
                <a:spcPts val="0"/>
              </a:spcAft>
            </a:pPr>
            <a:endParaRPr lang="sv-SE" sz="230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8"/>
          </p:nvPr>
        </p:nvSpPr>
        <p:spPr>
          <a:xfrm>
            <a:off x="2196933" y="2077433"/>
            <a:ext cx="5488396" cy="1311851"/>
          </a:xfrm>
          <a:solidFill>
            <a:schemeClr val="accent3"/>
          </a:solidFill>
        </p:spPr>
        <p:txBody>
          <a:bodyPr lIns="191166" tIns="191166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40255" indent="-240255">
              <a:buNone/>
              <a:defRPr>
                <a:solidFill>
                  <a:schemeClr val="bg1"/>
                </a:solidFill>
              </a:defRPr>
            </a:lvl2pPr>
            <a:lvl3pPr marL="240255" indent="-240255">
              <a:buNone/>
              <a:defRPr>
                <a:solidFill>
                  <a:schemeClr val="bg1"/>
                </a:solidFill>
              </a:defRPr>
            </a:lvl3pPr>
            <a:lvl4pPr marL="714444" indent="0">
              <a:buNone/>
              <a:defRPr>
                <a:solidFill>
                  <a:schemeClr val="bg1"/>
                </a:solidFill>
              </a:defRPr>
            </a:lvl4pPr>
            <a:lvl5pPr marL="95470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</p:txBody>
      </p:sp>
      <p:sp>
        <p:nvSpPr>
          <p:cNvPr id="24" name="Platshållare för text 8"/>
          <p:cNvSpPr>
            <a:spLocks noGrp="1"/>
          </p:cNvSpPr>
          <p:nvPr>
            <p:ph type="body" sz="quarter" idx="19"/>
          </p:nvPr>
        </p:nvSpPr>
        <p:spPr>
          <a:xfrm>
            <a:off x="2202324" y="3489657"/>
            <a:ext cx="5488396" cy="1311851"/>
          </a:xfrm>
          <a:solidFill>
            <a:schemeClr val="accent4"/>
          </a:solidFill>
        </p:spPr>
        <p:txBody>
          <a:bodyPr lIns="191166" tIns="191166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40255" indent="-240255">
              <a:buNone/>
              <a:defRPr>
                <a:solidFill>
                  <a:schemeClr val="bg1"/>
                </a:solidFill>
              </a:defRPr>
            </a:lvl2pPr>
            <a:lvl3pPr marL="240255" indent="-240255">
              <a:buNone/>
              <a:defRPr>
                <a:solidFill>
                  <a:schemeClr val="bg1"/>
                </a:solidFill>
              </a:defRPr>
            </a:lvl3pPr>
            <a:lvl4pPr marL="714444" indent="0">
              <a:buNone/>
              <a:defRPr>
                <a:solidFill>
                  <a:schemeClr val="bg1"/>
                </a:solidFill>
              </a:defRPr>
            </a:lvl4pPr>
            <a:lvl5pPr marL="95470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</p:txBody>
      </p:sp>
      <p:sp>
        <p:nvSpPr>
          <p:cNvPr id="28" name="Rektangel 27"/>
          <p:cNvSpPr/>
          <p:nvPr userDrawn="1"/>
        </p:nvSpPr>
        <p:spPr>
          <a:xfrm>
            <a:off x="1436481" y="4878875"/>
            <a:ext cx="1097417" cy="1311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92" tIns="60714" rIns="121392" bIns="60714" rtlCol="0" anchor="ctr"/>
          <a:lstStyle/>
          <a:p>
            <a:pPr algn="ctr" defTabSz="1092544" fontAlgn="auto">
              <a:spcBef>
                <a:spcPts val="0"/>
              </a:spcBef>
              <a:spcAft>
                <a:spcPts val="0"/>
              </a:spcAft>
            </a:pPr>
            <a:endParaRPr lang="sv-SE" sz="2300">
              <a:solidFill>
                <a:prstClr val="white"/>
              </a:solidFill>
            </a:endParaRPr>
          </a:p>
        </p:txBody>
      </p:sp>
      <p:sp>
        <p:nvSpPr>
          <p:cNvPr id="13" name="Ellips 12"/>
          <p:cNvSpPr/>
          <p:nvPr userDrawn="1"/>
        </p:nvSpPr>
        <p:spPr>
          <a:xfrm>
            <a:off x="1537723" y="4954072"/>
            <a:ext cx="563689" cy="5648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92" tIns="0" rIns="121392" bIns="60714" rtlCol="0" anchor="ctr"/>
          <a:lstStyle/>
          <a:p>
            <a:pPr algn="ctr" defTabSz="1092544" fontAlgn="auto">
              <a:spcBef>
                <a:spcPts val="0"/>
              </a:spcBef>
              <a:spcAft>
                <a:spcPts val="0"/>
              </a:spcAft>
            </a:pPr>
            <a:r>
              <a:rPr lang="sv-SE" sz="3900" b="1" dirty="0">
                <a:solidFill>
                  <a:prstClr val="white"/>
                </a:solidFill>
              </a:rPr>
              <a:t>=</a:t>
            </a:r>
          </a:p>
        </p:txBody>
      </p:sp>
      <p:sp>
        <p:nvSpPr>
          <p:cNvPr id="12" name="Ellips 11"/>
          <p:cNvSpPr/>
          <p:nvPr userDrawn="1"/>
        </p:nvSpPr>
        <p:spPr>
          <a:xfrm>
            <a:off x="1537723" y="3565384"/>
            <a:ext cx="563689" cy="56480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92" tIns="60714" rIns="121392" bIns="60714" rtlCol="0" anchor="ctr"/>
          <a:lstStyle/>
          <a:p>
            <a:pPr algn="ctr" defTabSz="1092544" fontAlgn="auto">
              <a:spcBef>
                <a:spcPts val="0"/>
              </a:spcBef>
              <a:spcAft>
                <a:spcPts val="0"/>
              </a:spcAft>
            </a:pPr>
            <a:r>
              <a:rPr lang="sv-SE" sz="3900" b="1" dirty="0">
                <a:solidFill>
                  <a:prstClr val="white"/>
                </a:solidFill>
              </a:rPr>
              <a:t>!</a:t>
            </a:r>
          </a:p>
        </p:txBody>
      </p:sp>
      <p:sp>
        <p:nvSpPr>
          <p:cNvPr id="23" name="Rubrik 22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1" name="Ellips 10"/>
          <p:cNvSpPr/>
          <p:nvPr userDrawn="1"/>
        </p:nvSpPr>
        <p:spPr>
          <a:xfrm>
            <a:off x="1537723" y="2179464"/>
            <a:ext cx="563689" cy="56480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92" tIns="60714" rIns="121392" bIns="60714" rtlCol="0" anchor="ctr"/>
          <a:lstStyle/>
          <a:p>
            <a:pPr algn="ctr" defTabSz="1092544" fontAlgn="auto">
              <a:spcBef>
                <a:spcPts val="0"/>
              </a:spcBef>
              <a:spcAft>
                <a:spcPts val="0"/>
              </a:spcAft>
            </a:pPr>
            <a:r>
              <a:rPr lang="sv-SE" sz="39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29" name="Platshållare för text 8"/>
          <p:cNvSpPr>
            <a:spLocks noGrp="1"/>
          </p:cNvSpPr>
          <p:nvPr>
            <p:ph type="body" sz="quarter" idx="20"/>
          </p:nvPr>
        </p:nvSpPr>
        <p:spPr>
          <a:xfrm>
            <a:off x="2202324" y="4878875"/>
            <a:ext cx="5488396" cy="1311851"/>
          </a:xfrm>
          <a:solidFill>
            <a:schemeClr val="accent2"/>
          </a:solidFill>
        </p:spPr>
        <p:txBody>
          <a:bodyPr lIns="191166" tIns="191166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40255" indent="-240255">
              <a:buNone/>
              <a:defRPr>
                <a:solidFill>
                  <a:schemeClr val="bg1"/>
                </a:solidFill>
              </a:defRPr>
            </a:lvl2pPr>
            <a:lvl3pPr marL="240255" indent="-240255">
              <a:buNone/>
              <a:defRPr>
                <a:solidFill>
                  <a:schemeClr val="bg1"/>
                </a:solidFill>
              </a:defRPr>
            </a:lvl3pPr>
            <a:lvl4pPr marL="714444" indent="0">
              <a:buNone/>
              <a:defRPr>
                <a:solidFill>
                  <a:schemeClr val="bg1"/>
                </a:solidFill>
              </a:defRPr>
            </a:lvl4pPr>
            <a:lvl5pPr marL="95470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347305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2401" y="4395681"/>
            <a:ext cx="9268466" cy="1358607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32401" y="2899312"/>
            <a:ext cx="9268466" cy="149636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628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092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88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850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313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776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238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7017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89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36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25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dobjekt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1"/>
          <a:stretch/>
        </p:blipFill>
        <p:spPr>
          <a:xfrm>
            <a:off x="6066631" y="1931932"/>
            <a:ext cx="4538536" cy="2876948"/>
          </a:xfrm>
          <a:prstGeom prst="rect">
            <a:avLst/>
          </a:prstGeom>
        </p:spPr>
      </p:pic>
      <p:pic>
        <p:nvPicPr>
          <p:cNvPr id="57" name="Bildobjekt 5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0" b="12922"/>
          <a:stretch/>
        </p:blipFill>
        <p:spPr>
          <a:xfrm>
            <a:off x="4211998" y="3966804"/>
            <a:ext cx="3009092" cy="2254900"/>
          </a:xfrm>
          <a:prstGeom prst="rect">
            <a:avLst/>
          </a:prstGeom>
        </p:spPr>
      </p:pic>
      <p:pic>
        <p:nvPicPr>
          <p:cNvPr id="42" name="Bildobjekt 4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95" y="4513913"/>
            <a:ext cx="3230242" cy="1772223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321778" y="6845462"/>
            <a:ext cx="478661" cy="153888"/>
          </a:xfrm>
        </p:spPr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4" name="Rektangel 83"/>
          <p:cNvSpPr/>
          <p:nvPr userDrawn="1"/>
        </p:nvSpPr>
        <p:spPr>
          <a:xfrm>
            <a:off x="10618994" y="5259627"/>
            <a:ext cx="1514269" cy="8905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432" tIns="60716" rIns="121432" bIns="60716" rtlCol="0" anchor="ctr"/>
          <a:lstStyle/>
          <a:p>
            <a:pPr algn="ctr" defTabSz="1092891" fontAlgn="auto">
              <a:spcBef>
                <a:spcPts val="0"/>
              </a:spcBef>
              <a:spcAft>
                <a:spcPts val="0"/>
              </a:spcAft>
            </a:pPr>
            <a:endParaRPr lang="sv-SE" sz="2200" dirty="0">
              <a:solidFill>
                <a:prstClr val="white"/>
              </a:solidFill>
            </a:endParaRPr>
          </a:p>
        </p:txBody>
      </p:sp>
      <p:sp>
        <p:nvSpPr>
          <p:cNvPr id="24" name="Rektangel 23"/>
          <p:cNvSpPr/>
          <p:nvPr userDrawn="1"/>
        </p:nvSpPr>
        <p:spPr>
          <a:xfrm flipH="1">
            <a:off x="9119439" y="3659684"/>
            <a:ext cx="1485726" cy="92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32" tIns="60716" rIns="121432" bIns="60716" rtlCol="0" anchor="ctr"/>
          <a:lstStyle/>
          <a:p>
            <a:pPr algn="ctr" defTabSz="1092891" fontAlgn="auto">
              <a:spcBef>
                <a:spcPts val="0"/>
              </a:spcBef>
              <a:spcAft>
                <a:spcPts val="0"/>
              </a:spcAft>
            </a:pPr>
            <a:endParaRPr lang="sv-SE" sz="2200">
              <a:solidFill>
                <a:prstClr val="white"/>
              </a:solidFill>
            </a:endParaRPr>
          </a:p>
        </p:txBody>
      </p:sp>
      <p:grpSp>
        <p:nvGrpSpPr>
          <p:cNvPr id="2" name="Grupp 1"/>
          <p:cNvGrpSpPr/>
          <p:nvPr userDrawn="1"/>
        </p:nvGrpSpPr>
        <p:grpSpPr>
          <a:xfrm>
            <a:off x="7609902" y="1840128"/>
            <a:ext cx="4538063" cy="3577208"/>
            <a:chOff x="5723976" y="1270931"/>
            <a:chExt cx="3420024" cy="2689755"/>
          </a:xfrm>
        </p:grpSpPr>
        <p:sp>
          <p:nvSpPr>
            <p:cNvPr id="80" name="Rektangel 79"/>
            <p:cNvSpPr/>
            <p:nvPr userDrawn="1"/>
          </p:nvSpPr>
          <p:spPr>
            <a:xfrm>
              <a:off x="7981300" y="1339959"/>
              <a:ext cx="1152128" cy="614183"/>
            </a:xfrm>
            <a:prstGeom prst="rect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891" fontAlgn="auto">
                <a:spcBef>
                  <a:spcPts val="0"/>
                </a:spcBef>
                <a:spcAft>
                  <a:spcPts val="0"/>
                </a:spcAft>
              </a:pPr>
              <a:endParaRPr lang="sv-SE" sz="2200" dirty="0">
                <a:solidFill>
                  <a:prstClr val="white"/>
                </a:solidFill>
              </a:endParaRPr>
            </a:p>
          </p:txBody>
        </p:sp>
        <p:sp>
          <p:nvSpPr>
            <p:cNvPr id="81" name="Rektangel 80"/>
            <p:cNvSpPr/>
            <p:nvPr userDrawn="1"/>
          </p:nvSpPr>
          <p:spPr>
            <a:xfrm>
              <a:off x="6872988" y="1951886"/>
              <a:ext cx="1108311" cy="695387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891" fontAlgn="auto">
                <a:spcBef>
                  <a:spcPts val="0"/>
                </a:spcBef>
                <a:spcAft>
                  <a:spcPts val="0"/>
                </a:spcAft>
              </a:pPr>
              <a:endParaRPr lang="sv-SE" sz="2200" dirty="0">
                <a:solidFill>
                  <a:prstClr val="white"/>
                </a:solidFill>
              </a:endParaRPr>
            </a:p>
          </p:txBody>
        </p:sp>
        <p:sp>
          <p:nvSpPr>
            <p:cNvPr id="88" name="Rektangel 87"/>
            <p:cNvSpPr/>
            <p:nvPr userDrawn="1"/>
          </p:nvSpPr>
          <p:spPr>
            <a:xfrm>
              <a:off x="5744970" y="1270931"/>
              <a:ext cx="1118516" cy="67502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891" fontAlgn="auto">
                <a:spcBef>
                  <a:spcPts val="0"/>
                </a:spcBef>
                <a:spcAft>
                  <a:spcPts val="0"/>
                </a:spcAft>
              </a:pPr>
              <a:endParaRPr lang="sv-SE" sz="2200" dirty="0">
                <a:solidFill>
                  <a:prstClr val="white"/>
                </a:solidFill>
              </a:endParaRPr>
            </a:p>
          </p:txBody>
        </p:sp>
        <p:sp>
          <p:nvSpPr>
            <p:cNvPr id="90" name="Rektangel 89"/>
            <p:cNvSpPr/>
            <p:nvPr userDrawn="1"/>
          </p:nvSpPr>
          <p:spPr>
            <a:xfrm>
              <a:off x="8000451" y="2615587"/>
              <a:ext cx="1141200" cy="684000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891" fontAlgn="auto">
                <a:spcBef>
                  <a:spcPts val="0"/>
                </a:spcBef>
                <a:spcAft>
                  <a:spcPts val="0"/>
                </a:spcAft>
              </a:pPr>
              <a:endParaRPr lang="sv-SE" sz="2200" dirty="0">
                <a:solidFill>
                  <a:prstClr val="white"/>
                </a:solidFill>
              </a:endParaRPr>
            </a:p>
          </p:txBody>
        </p:sp>
        <p:sp>
          <p:nvSpPr>
            <p:cNvPr id="25" name="Rektangel 24"/>
            <p:cNvSpPr/>
            <p:nvPr userDrawn="1"/>
          </p:nvSpPr>
          <p:spPr>
            <a:xfrm>
              <a:off x="8002800" y="3291087"/>
              <a:ext cx="1141200" cy="66959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891" fontAlgn="auto">
                <a:spcBef>
                  <a:spcPts val="0"/>
                </a:spcBef>
                <a:spcAft>
                  <a:spcPts val="0"/>
                </a:spcAft>
              </a:pPr>
              <a:endParaRPr lang="sv-SE" sz="2200" dirty="0">
                <a:solidFill>
                  <a:prstClr val="white"/>
                </a:solidFill>
              </a:endParaRPr>
            </a:p>
          </p:txBody>
        </p:sp>
        <p:sp>
          <p:nvSpPr>
            <p:cNvPr id="83" name="Rektangel 82"/>
            <p:cNvSpPr/>
            <p:nvPr userDrawn="1"/>
          </p:nvSpPr>
          <p:spPr>
            <a:xfrm>
              <a:off x="5723976" y="3259831"/>
              <a:ext cx="1141200" cy="669600"/>
            </a:xfrm>
            <a:prstGeom prst="rect">
              <a:avLst/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2891" fontAlgn="auto">
                <a:spcBef>
                  <a:spcPts val="0"/>
                </a:spcBef>
                <a:spcAft>
                  <a:spcPts val="0"/>
                </a:spcAft>
              </a:pPr>
              <a:endParaRPr lang="sv-SE" sz="2200" dirty="0">
                <a:solidFill>
                  <a:prstClr val="white"/>
                </a:solidFill>
              </a:endParaRPr>
            </a:p>
          </p:txBody>
        </p:sp>
      </p:grpSp>
      <p:sp>
        <p:nvSpPr>
          <p:cNvPr id="30" name="Rektangel 29"/>
          <p:cNvSpPr/>
          <p:nvPr userDrawn="1"/>
        </p:nvSpPr>
        <p:spPr>
          <a:xfrm>
            <a:off x="10605167" y="2749904"/>
            <a:ext cx="1524980" cy="92282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432" tIns="60716" rIns="121432" bIns="60716" rtlCol="0" anchor="ctr"/>
          <a:lstStyle/>
          <a:p>
            <a:pPr algn="ctr" defTabSz="1092891" fontAlgn="auto">
              <a:spcBef>
                <a:spcPts val="0"/>
              </a:spcBef>
              <a:spcAft>
                <a:spcPts val="0"/>
              </a:spcAft>
            </a:pPr>
            <a:endParaRPr lang="sv-SE" sz="2200" dirty="0">
              <a:solidFill>
                <a:prstClr val="white"/>
              </a:solidFill>
            </a:endParaRPr>
          </a:p>
        </p:txBody>
      </p:sp>
      <p:sp>
        <p:nvSpPr>
          <p:cNvPr id="32" name="Rektangel 31"/>
          <p:cNvSpPr/>
          <p:nvPr userDrawn="1"/>
        </p:nvSpPr>
        <p:spPr>
          <a:xfrm>
            <a:off x="7643175" y="3678937"/>
            <a:ext cx="1491362" cy="890527"/>
          </a:xfrm>
          <a:prstGeom prst="rect">
            <a:avLst/>
          </a:prstGeom>
          <a:solidFill>
            <a:srgbClr val="92D050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432" tIns="60716" rIns="121432" bIns="60716" rtlCol="0" anchor="ctr"/>
          <a:lstStyle/>
          <a:p>
            <a:pPr algn="ctr" defTabSz="1092891" fontAlgn="auto">
              <a:spcBef>
                <a:spcPts val="0"/>
              </a:spcBef>
              <a:spcAft>
                <a:spcPts val="0"/>
              </a:spcAft>
            </a:pPr>
            <a:endParaRPr lang="sv-SE" sz="2200" dirty="0">
              <a:solidFill>
                <a:prstClr val="white"/>
              </a:solidFill>
            </a:endParaRPr>
          </a:p>
        </p:txBody>
      </p:sp>
      <p:pic>
        <p:nvPicPr>
          <p:cNvPr id="34" name="Bildobjekt 3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 t="14949" b="25863"/>
          <a:stretch/>
        </p:blipFill>
        <p:spPr>
          <a:xfrm>
            <a:off x="4403" y="1931931"/>
            <a:ext cx="6587069" cy="2637534"/>
          </a:xfrm>
          <a:prstGeom prst="rect">
            <a:avLst/>
          </a:prstGeom>
        </p:spPr>
      </p:pic>
      <p:sp>
        <p:nvSpPr>
          <p:cNvPr id="27" name="Rektangel 26"/>
          <p:cNvSpPr/>
          <p:nvPr userDrawn="1"/>
        </p:nvSpPr>
        <p:spPr>
          <a:xfrm>
            <a:off x="0" y="3659684"/>
            <a:ext cx="1528096" cy="898887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432" tIns="60716" rIns="121432" bIns="60716" rtlCol="0" anchor="ctr"/>
          <a:lstStyle/>
          <a:p>
            <a:pPr algn="ctr" defTabSz="1092891" fontAlgn="auto">
              <a:spcBef>
                <a:spcPts val="0"/>
              </a:spcBef>
              <a:spcAft>
                <a:spcPts val="0"/>
              </a:spcAft>
            </a:pPr>
            <a:endParaRPr lang="sv-SE" sz="2200" dirty="0">
              <a:solidFill>
                <a:prstClr val="white"/>
              </a:solidFill>
            </a:endParaRPr>
          </a:p>
        </p:txBody>
      </p:sp>
      <p:sp>
        <p:nvSpPr>
          <p:cNvPr id="45" name="Rubrik 1"/>
          <p:cNvSpPr>
            <a:spLocks noGrp="1"/>
          </p:cNvSpPr>
          <p:nvPr>
            <p:ph type="ctrTitle" hasCustomPrompt="1"/>
          </p:nvPr>
        </p:nvSpPr>
        <p:spPr>
          <a:xfrm>
            <a:off x="1517730" y="3661832"/>
            <a:ext cx="7606441" cy="909780"/>
          </a:xfr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9040" rtlCol="0" anchor="ctr">
            <a:normAutofit/>
          </a:bodyPr>
          <a:lstStyle>
            <a:lvl1pPr marL="0" algn="l" defTabSz="1092891" rtl="0" eaLnBrk="1" latinLnBrk="0" hangingPunct="1">
              <a:defRPr lang="sv-SE" sz="29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sv-SE" dirty="0" smtClean="0"/>
              <a:t>Chemistry, Material and Surfaces</a:t>
            </a:r>
            <a:endParaRPr lang="sv-SE" dirty="0"/>
          </a:p>
        </p:txBody>
      </p:sp>
      <p:sp>
        <p:nvSpPr>
          <p:cNvPr id="26" name="Rektangel 25"/>
          <p:cNvSpPr/>
          <p:nvPr userDrawn="1"/>
        </p:nvSpPr>
        <p:spPr>
          <a:xfrm>
            <a:off x="6156763" y="2737862"/>
            <a:ext cx="1486412" cy="921823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432" tIns="60716" rIns="121432" bIns="60716" rtlCol="0" anchor="ctr"/>
          <a:lstStyle/>
          <a:p>
            <a:pPr algn="ctr" defTabSz="1092891" fontAlgn="auto">
              <a:spcBef>
                <a:spcPts val="0"/>
              </a:spcBef>
              <a:spcAft>
                <a:spcPts val="0"/>
              </a:spcAft>
            </a:pPr>
            <a:endParaRPr lang="sv-SE" sz="2200" dirty="0">
              <a:solidFill>
                <a:prstClr val="white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 b="29442"/>
          <a:stretch/>
        </p:blipFill>
        <p:spPr>
          <a:xfrm>
            <a:off x="-1529444" y="4425333"/>
            <a:ext cx="5724135" cy="1772223"/>
          </a:xfrm>
          <a:prstGeom prst="rect">
            <a:avLst/>
          </a:prstGeom>
        </p:spPr>
      </p:pic>
      <p:sp>
        <p:nvSpPr>
          <p:cNvPr id="37" name="Rektangel 36"/>
          <p:cNvSpPr/>
          <p:nvPr userDrawn="1"/>
        </p:nvSpPr>
        <p:spPr>
          <a:xfrm>
            <a:off x="10605167" y="5191942"/>
            <a:ext cx="1514269" cy="15809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432" tIns="60716" rIns="121432" bIns="60716" rtlCol="0" anchor="ctr"/>
          <a:lstStyle/>
          <a:p>
            <a:pPr algn="ctr" defTabSz="1092891" fontAlgn="auto">
              <a:spcBef>
                <a:spcPts val="0"/>
              </a:spcBef>
              <a:spcAft>
                <a:spcPts val="0"/>
              </a:spcAft>
            </a:pPr>
            <a:endParaRPr lang="sv-SE" sz="2200" dirty="0">
              <a:solidFill>
                <a:prstClr val="white"/>
              </a:solidFill>
            </a:endParaRPr>
          </a:p>
        </p:txBody>
      </p:sp>
      <p:pic>
        <p:nvPicPr>
          <p:cNvPr id="38" name="Bildobjekt 3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039" y="5335593"/>
            <a:ext cx="518524" cy="766045"/>
          </a:xfrm>
          <a:prstGeom prst="rect">
            <a:avLst/>
          </a:prstGeom>
        </p:spPr>
      </p:pic>
      <p:sp>
        <p:nvSpPr>
          <p:cNvPr id="39" name="Rektangel 38"/>
          <p:cNvSpPr/>
          <p:nvPr userDrawn="1"/>
        </p:nvSpPr>
        <p:spPr>
          <a:xfrm>
            <a:off x="10605167" y="4330049"/>
            <a:ext cx="1514269" cy="890525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432" tIns="60716" rIns="121432" bIns="60716" rtlCol="0" anchor="ctr"/>
          <a:lstStyle/>
          <a:p>
            <a:pPr algn="ctr" defTabSz="1092891" fontAlgn="auto">
              <a:spcBef>
                <a:spcPts val="0"/>
              </a:spcBef>
              <a:spcAft>
                <a:spcPts val="0"/>
              </a:spcAft>
            </a:pPr>
            <a:endParaRPr lang="sv-SE" sz="2200" dirty="0">
              <a:solidFill>
                <a:prstClr val="white"/>
              </a:solidFill>
            </a:endParaRPr>
          </a:p>
        </p:txBody>
      </p:sp>
      <p:sp>
        <p:nvSpPr>
          <p:cNvPr id="47" name="Rektangel 46"/>
          <p:cNvSpPr/>
          <p:nvPr userDrawn="1"/>
        </p:nvSpPr>
        <p:spPr>
          <a:xfrm>
            <a:off x="7637759" y="4593133"/>
            <a:ext cx="1496778" cy="88611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432" tIns="60716" rIns="121432" bIns="60716" rtlCol="0" anchor="ctr"/>
          <a:lstStyle/>
          <a:p>
            <a:pPr algn="ctr" defTabSz="1092891" fontAlgn="auto">
              <a:spcBef>
                <a:spcPts val="0"/>
              </a:spcBef>
              <a:spcAft>
                <a:spcPts val="0"/>
              </a:spcAft>
            </a:pPr>
            <a:endParaRPr lang="sv-SE" sz="2200" dirty="0">
              <a:solidFill>
                <a:prstClr val="white"/>
              </a:solidFill>
            </a:endParaRPr>
          </a:p>
        </p:txBody>
      </p:sp>
      <p:sp>
        <p:nvSpPr>
          <p:cNvPr id="55" name="Rektangel 54"/>
          <p:cNvSpPr/>
          <p:nvPr userDrawn="1"/>
        </p:nvSpPr>
        <p:spPr>
          <a:xfrm>
            <a:off x="5728538" y="5351989"/>
            <a:ext cx="1514269" cy="88611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432" tIns="60716" rIns="121432" bIns="60716" rtlCol="0" anchor="ctr"/>
          <a:lstStyle/>
          <a:p>
            <a:pPr algn="ctr" defTabSz="1092891" fontAlgn="auto">
              <a:spcBef>
                <a:spcPts val="0"/>
              </a:spcBef>
              <a:spcAft>
                <a:spcPts val="0"/>
              </a:spcAft>
            </a:pPr>
            <a:endParaRPr lang="sv-SE" sz="2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07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4"/>
          <p:cNvSpPr>
            <a:spLocks noGrp="1"/>
          </p:cNvSpPr>
          <p:nvPr>
            <p:ph type="pic" sz="quarter" idx="15"/>
          </p:nvPr>
        </p:nvSpPr>
        <p:spPr>
          <a:xfrm>
            <a:off x="1432399" y="1317553"/>
            <a:ext cx="2188823" cy="2277313"/>
          </a:xfrm>
        </p:spPr>
        <p:txBody>
          <a:bodyPr/>
          <a:lstStyle>
            <a:lvl1pPr marL="379476" indent="-379476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61" name="Platshållare för text 60"/>
          <p:cNvSpPr>
            <a:spLocks noGrp="1"/>
          </p:cNvSpPr>
          <p:nvPr>
            <p:ph type="body" sz="quarter" idx="28" hasCustomPrompt="1"/>
          </p:nvPr>
        </p:nvSpPr>
        <p:spPr>
          <a:xfrm>
            <a:off x="1432399" y="3103576"/>
            <a:ext cx="2192835" cy="491290"/>
          </a:xfrm>
          <a:solidFill>
            <a:schemeClr val="accent4">
              <a:alpha val="75000"/>
            </a:schemeClr>
          </a:solidFill>
        </p:spPr>
        <p:txBody>
          <a:bodyPr lIns="95616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62" name="Platshållare för bild 4"/>
          <p:cNvSpPr>
            <a:spLocks noGrp="1"/>
          </p:cNvSpPr>
          <p:nvPr>
            <p:ph type="pic" sz="quarter" idx="29"/>
          </p:nvPr>
        </p:nvSpPr>
        <p:spPr>
          <a:xfrm>
            <a:off x="3821250" y="1317554"/>
            <a:ext cx="2188823" cy="2277312"/>
          </a:xfrm>
        </p:spPr>
        <p:txBody>
          <a:bodyPr/>
          <a:lstStyle>
            <a:lvl1pPr marL="379476" indent="-379476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63" name="Platshållare för text 60"/>
          <p:cNvSpPr>
            <a:spLocks noGrp="1"/>
          </p:cNvSpPr>
          <p:nvPr>
            <p:ph type="body" sz="quarter" idx="30" hasCustomPrompt="1"/>
          </p:nvPr>
        </p:nvSpPr>
        <p:spPr>
          <a:xfrm>
            <a:off x="3821251" y="3103576"/>
            <a:ext cx="2192835" cy="491290"/>
          </a:xfrm>
          <a:solidFill>
            <a:schemeClr val="accent2">
              <a:alpha val="75000"/>
            </a:schemeClr>
          </a:solidFill>
        </p:spPr>
        <p:txBody>
          <a:bodyPr lIns="95616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64" name="Platshållare för bild 4"/>
          <p:cNvSpPr>
            <a:spLocks noGrp="1"/>
          </p:cNvSpPr>
          <p:nvPr>
            <p:ph type="pic" sz="quarter" idx="31"/>
          </p:nvPr>
        </p:nvSpPr>
        <p:spPr>
          <a:xfrm>
            <a:off x="6190469" y="1308994"/>
            <a:ext cx="2188823" cy="2285873"/>
          </a:xfrm>
        </p:spPr>
        <p:txBody>
          <a:bodyPr/>
          <a:lstStyle>
            <a:lvl1pPr marL="379476" indent="-379476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65" name="Platshållare för text 60"/>
          <p:cNvSpPr>
            <a:spLocks noGrp="1"/>
          </p:cNvSpPr>
          <p:nvPr>
            <p:ph type="body" sz="quarter" idx="32" hasCustomPrompt="1"/>
          </p:nvPr>
        </p:nvSpPr>
        <p:spPr>
          <a:xfrm>
            <a:off x="6190469" y="3103576"/>
            <a:ext cx="2192835" cy="491290"/>
          </a:xfrm>
          <a:solidFill>
            <a:schemeClr val="accent1">
              <a:alpha val="75000"/>
            </a:schemeClr>
          </a:solidFill>
        </p:spPr>
        <p:txBody>
          <a:bodyPr lIns="95616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66" name="Platshållare för bild 4"/>
          <p:cNvSpPr>
            <a:spLocks noGrp="1"/>
          </p:cNvSpPr>
          <p:nvPr>
            <p:ph type="pic" sz="quarter" idx="33"/>
          </p:nvPr>
        </p:nvSpPr>
        <p:spPr>
          <a:xfrm>
            <a:off x="8552737" y="1308994"/>
            <a:ext cx="2188823" cy="2285873"/>
          </a:xfrm>
        </p:spPr>
        <p:txBody>
          <a:bodyPr/>
          <a:lstStyle>
            <a:lvl1pPr marL="379476" indent="-379476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67" name="Platshållare för text 60"/>
          <p:cNvSpPr>
            <a:spLocks noGrp="1"/>
          </p:cNvSpPr>
          <p:nvPr>
            <p:ph type="body" sz="quarter" idx="34" hasCustomPrompt="1"/>
          </p:nvPr>
        </p:nvSpPr>
        <p:spPr>
          <a:xfrm>
            <a:off x="8552738" y="3103576"/>
            <a:ext cx="2192835" cy="491290"/>
          </a:xfrm>
          <a:solidFill>
            <a:schemeClr val="accent5">
              <a:alpha val="75000"/>
            </a:schemeClr>
          </a:solidFill>
        </p:spPr>
        <p:txBody>
          <a:bodyPr lIns="95616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68" name="Platshållare för bild 4"/>
          <p:cNvSpPr>
            <a:spLocks noGrp="1"/>
          </p:cNvSpPr>
          <p:nvPr>
            <p:ph type="pic" sz="quarter" idx="35"/>
          </p:nvPr>
        </p:nvSpPr>
        <p:spPr>
          <a:xfrm>
            <a:off x="1432399" y="3851219"/>
            <a:ext cx="2188823" cy="2277313"/>
          </a:xfrm>
        </p:spPr>
        <p:txBody>
          <a:bodyPr/>
          <a:lstStyle>
            <a:lvl1pPr marL="379476" indent="-379476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69" name="Platshållare för text 60"/>
          <p:cNvSpPr>
            <a:spLocks noGrp="1"/>
          </p:cNvSpPr>
          <p:nvPr>
            <p:ph type="body" sz="quarter" idx="36" hasCustomPrompt="1"/>
          </p:nvPr>
        </p:nvSpPr>
        <p:spPr>
          <a:xfrm>
            <a:off x="1432399" y="5637242"/>
            <a:ext cx="2192835" cy="491290"/>
          </a:xfrm>
          <a:solidFill>
            <a:schemeClr val="accent1">
              <a:lumMod val="40000"/>
              <a:lumOff val="60000"/>
              <a:alpha val="75000"/>
            </a:schemeClr>
          </a:solidFill>
        </p:spPr>
        <p:txBody>
          <a:bodyPr lIns="95616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70" name="Platshållare för bild 4"/>
          <p:cNvSpPr>
            <a:spLocks noGrp="1"/>
          </p:cNvSpPr>
          <p:nvPr>
            <p:ph type="pic" sz="quarter" idx="37"/>
          </p:nvPr>
        </p:nvSpPr>
        <p:spPr>
          <a:xfrm>
            <a:off x="6194482" y="3851219"/>
            <a:ext cx="2188823" cy="2277313"/>
          </a:xfrm>
        </p:spPr>
        <p:txBody>
          <a:bodyPr/>
          <a:lstStyle>
            <a:lvl1pPr marL="379476" indent="-379476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71" name="Platshållare för text 60"/>
          <p:cNvSpPr>
            <a:spLocks noGrp="1"/>
          </p:cNvSpPr>
          <p:nvPr>
            <p:ph type="body" sz="quarter" idx="38" hasCustomPrompt="1"/>
          </p:nvPr>
        </p:nvSpPr>
        <p:spPr>
          <a:xfrm>
            <a:off x="6194482" y="5637242"/>
            <a:ext cx="2192835" cy="491290"/>
          </a:xfrm>
          <a:solidFill>
            <a:schemeClr val="accent4">
              <a:alpha val="75000"/>
            </a:schemeClr>
          </a:solidFill>
        </p:spPr>
        <p:txBody>
          <a:bodyPr lIns="95616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72" name="Platshållare för bild 4"/>
          <p:cNvSpPr>
            <a:spLocks noGrp="1"/>
          </p:cNvSpPr>
          <p:nvPr>
            <p:ph type="pic" sz="quarter" idx="39"/>
          </p:nvPr>
        </p:nvSpPr>
        <p:spPr>
          <a:xfrm>
            <a:off x="8567207" y="3851219"/>
            <a:ext cx="2188823" cy="2277313"/>
          </a:xfrm>
        </p:spPr>
        <p:txBody>
          <a:bodyPr/>
          <a:lstStyle>
            <a:lvl1pPr marL="379476" indent="-379476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73" name="Platshållare för text 60"/>
          <p:cNvSpPr>
            <a:spLocks noGrp="1"/>
          </p:cNvSpPr>
          <p:nvPr>
            <p:ph type="body" sz="quarter" idx="40" hasCustomPrompt="1"/>
          </p:nvPr>
        </p:nvSpPr>
        <p:spPr>
          <a:xfrm>
            <a:off x="8567208" y="5637242"/>
            <a:ext cx="2192835" cy="491290"/>
          </a:xfrm>
          <a:solidFill>
            <a:schemeClr val="accent3">
              <a:alpha val="75000"/>
            </a:schemeClr>
          </a:solidFill>
        </p:spPr>
        <p:txBody>
          <a:bodyPr lIns="95616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74" name="Platshållare för bild 4"/>
          <p:cNvSpPr>
            <a:spLocks noGrp="1"/>
          </p:cNvSpPr>
          <p:nvPr>
            <p:ph type="pic" sz="quarter" idx="41"/>
          </p:nvPr>
        </p:nvSpPr>
        <p:spPr>
          <a:xfrm>
            <a:off x="3809973" y="3851219"/>
            <a:ext cx="2188823" cy="2277313"/>
          </a:xfrm>
        </p:spPr>
        <p:txBody>
          <a:bodyPr/>
          <a:lstStyle>
            <a:lvl1pPr marL="379476" indent="-379476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75" name="Platshållare för text 60"/>
          <p:cNvSpPr>
            <a:spLocks noGrp="1"/>
          </p:cNvSpPr>
          <p:nvPr>
            <p:ph type="body" sz="quarter" idx="42" hasCustomPrompt="1"/>
          </p:nvPr>
        </p:nvSpPr>
        <p:spPr>
          <a:xfrm>
            <a:off x="3809973" y="5637242"/>
            <a:ext cx="2192835" cy="491290"/>
          </a:xfrm>
          <a:solidFill>
            <a:schemeClr val="accent5">
              <a:alpha val="75000"/>
            </a:schemeClr>
          </a:solidFill>
        </p:spPr>
        <p:txBody>
          <a:bodyPr lIns="95616" rIns="0"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58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312132" y="1868858"/>
            <a:ext cx="3488312" cy="4281296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32402" y="2079545"/>
            <a:ext cx="6736291" cy="4070609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1869337"/>
            <a:ext cx="7571915" cy="10531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32" tIns="60716" rIns="121432" bIns="60716" rtlCol="0" anchor="ctr"/>
          <a:lstStyle/>
          <a:p>
            <a:pPr algn="ctr" defTabSz="1092891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8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r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688041" y="2079546"/>
            <a:ext cx="5112404" cy="4070609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Rektangel 13"/>
          <p:cNvSpPr/>
          <p:nvPr userDrawn="1"/>
        </p:nvSpPr>
        <p:spPr>
          <a:xfrm>
            <a:off x="0" y="1869357"/>
            <a:ext cx="7571915" cy="105311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  <p:sp>
        <p:nvSpPr>
          <p:cNvPr id="15" name="Platshållare för innehåll 2"/>
          <p:cNvSpPr>
            <a:spLocks noGrp="1"/>
          </p:cNvSpPr>
          <p:nvPr>
            <p:ph idx="1"/>
          </p:nvPr>
        </p:nvSpPr>
        <p:spPr>
          <a:xfrm>
            <a:off x="1432422" y="2079546"/>
            <a:ext cx="5112399" cy="4070609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4330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312132" y="1868858"/>
            <a:ext cx="3488312" cy="2126009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32402" y="2079545"/>
            <a:ext cx="6736291" cy="4070609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8314728" y="4060102"/>
            <a:ext cx="3488312" cy="2126009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0" y="1869337"/>
            <a:ext cx="7571915" cy="105311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32" tIns="60716" rIns="121432" bIns="60716" rtlCol="0" anchor="ctr"/>
          <a:lstStyle/>
          <a:p>
            <a:pPr algn="ctr" defTabSz="1092891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9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312132" y="1868857"/>
            <a:ext cx="3488312" cy="139803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32402" y="2079545"/>
            <a:ext cx="6736291" cy="4070609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8312132" y="3330235"/>
            <a:ext cx="3488312" cy="139803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8312132" y="4791614"/>
            <a:ext cx="3488312" cy="139803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0" y="1869337"/>
            <a:ext cx="7571915" cy="105311"/>
          </a:xfrm>
          <a:prstGeom prst="rect">
            <a:avLst/>
          </a:prstGeom>
          <a:solidFill>
            <a:schemeClr val="accent5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32" tIns="60716" rIns="121432" bIns="60716" rtlCol="0" anchor="ctr"/>
          <a:lstStyle/>
          <a:p>
            <a:pPr algn="ctr" defTabSz="1092891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r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688041" y="2079545"/>
            <a:ext cx="5112404" cy="4070609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Rektangel 13"/>
          <p:cNvSpPr/>
          <p:nvPr userDrawn="1"/>
        </p:nvSpPr>
        <p:spPr>
          <a:xfrm>
            <a:off x="0" y="1869337"/>
            <a:ext cx="7571915" cy="105311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32" tIns="60716" rIns="121432" bIns="60716" rtlCol="0" anchor="ctr"/>
          <a:lstStyle/>
          <a:p>
            <a:pPr algn="ctr" defTabSz="1092891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  <p:sp>
        <p:nvSpPr>
          <p:cNvPr id="15" name="Platshållare för innehåll 2"/>
          <p:cNvSpPr>
            <a:spLocks noGrp="1"/>
          </p:cNvSpPr>
          <p:nvPr>
            <p:ph idx="1"/>
          </p:nvPr>
        </p:nvSpPr>
        <p:spPr>
          <a:xfrm>
            <a:off x="1432402" y="2079545"/>
            <a:ext cx="5112399" cy="4070609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9864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,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432402" y="2078764"/>
            <a:ext cx="5112402" cy="40713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32" tIns="60716" rIns="121432" bIns="60716" rtlCol="0" anchor="ctr"/>
          <a:lstStyle/>
          <a:p>
            <a:pPr algn="ctr" defTabSz="1092891" fontAlgn="auto">
              <a:spcBef>
                <a:spcPts val="0"/>
              </a:spcBef>
              <a:spcAft>
                <a:spcPts val="0"/>
              </a:spcAft>
            </a:pPr>
            <a:endParaRPr lang="sv-SE" sz="2200">
              <a:solidFill>
                <a:prstClr val="white"/>
              </a:solidFill>
            </a:endParaRP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2402" y="2079542"/>
            <a:ext cx="5112402" cy="4070610"/>
          </a:xfrm>
          <a:solidFill>
            <a:schemeClr val="bg1">
              <a:alpha val="85000"/>
            </a:schemeClr>
          </a:solidFill>
        </p:spPr>
        <p:txBody>
          <a:bodyPr vert="horz" lIns="191232" tIns="143424" rIns="191232" bIns="143424" rtlCol="0">
            <a:normAutofit/>
          </a:bodyPr>
          <a:lstStyle>
            <a:lvl1pPr>
              <a:defRPr lang="sv-SE" sz="1900" dirty="0" smtClean="0"/>
            </a:lvl1pPr>
            <a:lvl2pPr>
              <a:defRPr lang="sv-SE" sz="1700" dirty="0" smtClean="0"/>
            </a:lvl2pPr>
            <a:lvl3pPr>
              <a:defRPr lang="sv-SE" sz="1400" dirty="0" smtClean="0"/>
            </a:lvl3pPr>
            <a:lvl4pPr>
              <a:defRPr lang="sv-SE" sz="1300" dirty="0" smtClean="0"/>
            </a:lvl4pPr>
            <a:lvl5pPr>
              <a:defRPr lang="sv-SE" sz="1300" dirty="0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1432400" y="6149309"/>
            <a:ext cx="10368042" cy="18723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32" tIns="60716" rIns="121432" bIns="60716" rtlCol="0" anchor="ctr"/>
          <a:lstStyle/>
          <a:p>
            <a:pPr algn="ctr" defTabSz="1092891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371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2402" y="2079542"/>
            <a:ext cx="5112402" cy="407061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88045" y="2079542"/>
            <a:ext cx="5112402" cy="407061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0" y="1869337"/>
            <a:ext cx="7571915" cy="10531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32" tIns="60716" rIns="121432" bIns="60716" rtlCol="0" anchor="ctr"/>
          <a:lstStyle/>
          <a:p>
            <a:pPr algn="ctr" defTabSz="1092891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32401" y="2079541"/>
            <a:ext cx="5112404" cy="6381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200" b="1"/>
            </a:lvl1pPr>
            <a:lvl2pPr marL="546445" indent="0">
              <a:buNone/>
              <a:defRPr sz="2400" b="1"/>
            </a:lvl2pPr>
            <a:lvl3pPr marL="1092891" indent="0">
              <a:buNone/>
              <a:defRPr sz="2200" b="1"/>
            </a:lvl3pPr>
            <a:lvl4pPr marL="1639336" indent="0">
              <a:buNone/>
              <a:defRPr sz="1900" b="1"/>
            </a:lvl4pPr>
            <a:lvl5pPr marL="2185782" indent="0">
              <a:buNone/>
              <a:defRPr sz="1900" b="1"/>
            </a:lvl5pPr>
            <a:lvl6pPr marL="2732227" indent="0">
              <a:buNone/>
              <a:defRPr sz="1900" b="1"/>
            </a:lvl6pPr>
            <a:lvl7pPr marL="3278673" indent="0">
              <a:buNone/>
              <a:defRPr sz="1900" b="1"/>
            </a:lvl7pPr>
            <a:lvl8pPr marL="3825118" indent="0">
              <a:buNone/>
              <a:defRPr sz="1900" b="1"/>
            </a:lvl8pPr>
            <a:lvl9pPr marL="4371564" indent="0">
              <a:buNone/>
              <a:defRPr sz="19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32401" y="2717674"/>
            <a:ext cx="5112404" cy="343247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88043" y="2079541"/>
            <a:ext cx="5112399" cy="6381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200" b="1"/>
            </a:lvl1pPr>
            <a:lvl2pPr marL="546445" indent="0">
              <a:buNone/>
              <a:defRPr sz="2400" b="1"/>
            </a:lvl2pPr>
            <a:lvl3pPr marL="1092891" indent="0">
              <a:buNone/>
              <a:defRPr sz="2200" b="1"/>
            </a:lvl3pPr>
            <a:lvl4pPr marL="1639336" indent="0">
              <a:buNone/>
              <a:defRPr sz="1900" b="1"/>
            </a:lvl4pPr>
            <a:lvl5pPr marL="2185782" indent="0">
              <a:buNone/>
              <a:defRPr sz="1900" b="1"/>
            </a:lvl5pPr>
            <a:lvl6pPr marL="2732227" indent="0">
              <a:buNone/>
              <a:defRPr sz="1900" b="1"/>
            </a:lvl6pPr>
            <a:lvl7pPr marL="3278673" indent="0">
              <a:buNone/>
              <a:defRPr sz="1900" b="1"/>
            </a:lvl7pPr>
            <a:lvl8pPr marL="3825118" indent="0">
              <a:buNone/>
              <a:defRPr sz="1900" b="1"/>
            </a:lvl8pPr>
            <a:lvl9pPr marL="4371564" indent="0">
              <a:buNone/>
              <a:defRPr sz="19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88043" y="2717674"/>
            <a:ext cx="5112399" cy="343247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0" y="1869337"/>
            <a:ext cx="7571915" cy="105311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32" tIns="60716" rIns="121432" bIns="60716" rtlCol="0" anchor="ctr"/>
          <a:lstStyle/>
          <a:p>
            <a:pPr algn="ctr" defTabSz="1092891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43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1869337"/>
            <a:ext cx="7571915" cy="10531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32" tIns="60716" rIns="121432" bIns="60716" rtlCol="0" anchor="ctr"/>
          <a:lstStyle/>
          <a:p>
            <a:pPr algn="ctr" defTabSz="1092891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1432402" y="2079545"/>
            <a:ext cx="10368043" cy="4070609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4981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: Frågeställning, vår insats och resuta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739169" y="2079545"/>
            <a:ext cx="4061277" cy="411118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2" name="Rektangel 21"/>
          <p:cNvSpPr/>
          <p:nvPr userDrawn="1"/>
        </p:nvSpPr>
        <p:spPr>
          <a:xfrm>
            <a:off x="1436455" y="3489657"/>
            <a:ext cx="1097417" cy="13118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32" tIns="60716" rIns="121432" bIns="60716" rtlCol="0" anchor="ctr"/>
          <a:lstStyle/>
          <a:p>
            <a:pPr algn="ctr" defTabSz="1092891" fontAlgn="auto">
              <a:spcBef>
                <a:spcPts val="0"/>
              </a:spcBef>
              <a:spcAft>
                <a:spcPts val="0"/>
              </a:spcAft>
            </a:pPr>
            <a:endParaRPr lang="sv-SE" sz="220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ktangel 14"/>
          <p:cNvSpPr/>
          <p:nvPr userDrawn="1"/>
        </p:nvSpPr>
        <p:spPr>
          <a:xfrm>
            <a:off x="1433935" y="2077433"/>
            <a:ext cx="1097417" cy="13118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32" tIns="60716" rIns="121432" bIns="60716" rtlCol="0" anchor="ctr"/>
          <a:lstStyle/>
          <a:p>
            <a:pPr algn="ctr" defTabSz="1092891" fontAlgn="auto">
              <a:spcBef>
                <a:spcPts val="0"/>
              </a:spcBef>
              <a:spcAft>
                <a:spcPts val="0"/>
              </a:spcAft>
            </a:pPr>
            <a:endParaRPr lang="sv-SE" sz="220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8"/>
          </p:nvPr>
        </p:nvSpPr>
        <p:spPr>
          <a:xfrm>
            <a:off x="2196933" y="2077433"/>
            <a:ext cx="5488396" cy="1311851"/>
          </a:xfrm>
          <a:solidFill>
            <a:schemeClr val="accent3"/>
          </a:solidFill>
        </p:spPr>
        <p:txBody>
          <a:bodyPr lIns="191232" tIns="191232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40335" indent="-240335">
              <a:buNone/>
              <a:defRPr>
                <a:solidFill>
                  <a:schemeClr val="bg1"/>
                </a:solidFill>
              </a:defRPr>
            </a:lvl2pPr>
            <a:lvl3pPr marL="240335" indent="-240335">
              <a:buNone/>
              <a:defRPr>
                <a:solidFill>
                  <a:schemeClr val="bg1"/>
                </a:solidFill>
              </a:defRPr>
            </a:lvl3pPr>
            <a:lvl4pPr marL="714680" indent="0">
              <a:buNone/>
              <a:defRPr>
                <a:solidFill>
                  <a:schemeClr val="bg1"/>
                </a:solidFill>
              </a:defRPr>
            </a:lvl4pPr>
            <a:lvl5pPr marL="95501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</p:txBody>
      </p:sp>
      <p:sp>
        <p:nvSpPr>
          <p:cNvPr id="24" name="Platshållare för text 8"/>
          <p:cNvSpPr>
            <a:spLocks noGrp="1"/>
          </p:cNvSpPr>
          <p:nvPr>
            <p:ph type="body" sz="quarter" idx="19"/>
          </p:nvPr>
        </p:nvSpPr>
        <p:spPr>
          <a:xfrm>
            <a:off x="2202324" y="3489657"/>
            <a:ext cx="5488396" cy="1311851"/>
          </a:xfrm>
          <a:solidFill>
            <a:schemeClr val="accent4"/>
          </a:solidFill>
        </p:spPr>
        <p:txBody>
          <a:bodyPr lIns="191232" tIns="191232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40335" indent="-240335">
              <a:buNone/>
              <a:defRPr>
                <a:solidFill>
                  <a:schemeClr val="bg1"/>
                </a:solidFill>
              </a:defRPr>
            </a:lvl2pPr>
            <a:lvl3pPr marL="240335" indent="-240335">
              <a:buNone/>
              <a:defRPr>
                <a:solidFill>
                  <a:schemeClr val="bg1"/>
                </a:solidFill>
              </a:defRPr>
            </a:lvl3pPr>
            <a:lvl4pPr marL="714680" indent="0">
              <a:buNone/>
              <a:defRPr>
                <a:solidFill>
                  <a:schemeClr val="bg1"/>
                </a:solidFill>
              </a:defRPr>
            </a:lvl4pPr>
            <a:lvl5pPr marL="95501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</p:txBody>
      </p:sp>
      <p:sp>
        <p:nvSpPr>
          <p:cNvPr id="28" name="Rektangel 27"/>
          <p:cNvSpPr/>
          <p:nvPr userDrawn="1"/>
        </p:nvSpPr>
        <p:spPr>
          <a:xfrm>
            <a:off x="1436455" y="4878874"/>
            <a:ext cx="1097417" cy="1311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32" tIns="60716" rIns="121432" bIns="60716" rtlCol="0" anchor="ctr"/>
          <a:lstStyle/>
          <a:p>
            <a:pPr algn="ctr" defTabSz="1092891" fontAlgn="auto">
              <a:spcBef>
                <a:spcPts val="0"/>
              </a:spcBef>
              <a:spcAft>
                <a:spcPts val="0"/>
              </a:spcAft>
            </a:pPr>
            <a:endParaRPr lang="sv-SE" sz="2200">
              <a:solidFill>
                <a:prstClr val="white"/>
              </a:solidFill>
            </a:endParaRPr>
          </a:p>
        </p:txBody>
      </p:sp>
      <p:sp>
        <p:nvSpPr>
          <p:cNvPr id="13" name="Ellips 12"/>
          <p:cNvSpPr/>
          <p:nvPr userDrawn="1"/>
        </p:nvSpPr>
        <p:spPr>
          <a:xfrm>
            <a:off x="1537696" y="4954072"/>
            <a:ext cx="563689" cy="5648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32" tIns="0" rIns="121432" bIns="60716" rtlCol="0" anchor="ctr"/>
          <a:lstStyle/>
          <a:p>
            <a:pPr algn="ctr" defTabSz="1092891" fontAlgn="auto">
              <a:spcBef>
                <a:spcPts val="0"/>
              </a:spcBef>
              <a:spcAft>
                <a:spcPts val="0"/>
              </a:spcAft>
            </a:pPr>
            <a:r>
              <a:rPr lang="sv-SE" sz="3800" b="1" dirty="0">
                <a:solidFill>
                  <a:prstClr val="white"/>
                </a:solidFill>
              </a:rPr>
              <a:t>=</a:t>
            </a:r>
          </a:p>
        </p:txBody>
      </p:sp>
      <p:sp>
        <p:nvSpPr>
          <p:cNvPr id="12" name="Ellips 11"/>
          <p:cNvSpPr/>
          <p:nvPr userDrawn="1"/>
        </p:nvSpPr>
        <p:spPr>
          <a:xfrm>
            <a:off x="1537696" y="3565384"/>
            <a:ext cx="563689" cy="56480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32" tIns="60716" rIns="121432" bIns="60716" rtlCol="0" anchor="ctr"/>
          <a:lstStyle/>
          <a:p>
            <a:pPr algn="ctr" defTabSz="1092891" fontAlgn="auto">
              <a:spcBef>
                <a:spcPts val="0"/>
              </a:spcBef>
              <a:spcAft>
                <a:spcPts val="0"/>
              </a:spcAft>
            </a:pPr>
            <a:r>
              <a:rPr lang="sv-SE" sz="3800" b="1" dirty="0">
                <a:solidFill>
                  <a:prstClr val="white"/>
                </a:solidFill>
              </a:rPr>
              <a:t>!</a:t>
            </a:r>
          </a:p>
        </p:txBody>
      </p:sp>
      <p:sp>
        <p:nvSpPr>
          <p:cNvPr id="23" name="Rubrik 22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1" name="Ellips 10"/>
          <p:cNvSpPr/>
          <p:nvPr userDrawn="1"/>
        </p:nvSpPr>
        <p:spPr>
          <a:xfrm>
            <a:off x="1537696" y="2179464"/>
            <a:ext cx="563689" cy="56480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32" tIns="60716" rIns="121432" bIns="60716" rtlCol="0" anchor="ctr"/>
          <a:lstStyle/>
          <a:p>
            <a:pPr algn="ctr" defTabSz="1092891" fontAlgn="auto">
              <a:spcBef>
                <a:spcPts val="0"/>
              </a:spcBef>
              <a:spcAft>
                <a:spcPts val="0"/>
              </a:spcAft>
            </a:pPr>
            <a:r>
              <a:rPr lang="sv-SE" sz="38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29" name="Platshållare för text 8"/>
          <p:cNvSpPr>
            <a:spLocks noGrp="1"/>
          </p:cNvSpPr>
          <p:nvPr>
            <p:ph type="body" sz="quarter" idx="20"/>
          </p:nvPr>
        </p:nvSpPr>
        <p:spPr>
          <a:xfrm>
            <a:off x="2202324" y="4878874"/>
            <a:ext cx="5488396" cy="1311851"/>
          </a:xfrm>
          <a:solidFill>
            <a:schemeClr val="accent2"/>
          </a:solidFill>
        </p:spPr>
        <p:txBody>
          <a:bodyPr lIns="191232" tIns="191232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40335" indent="-240335">
              <a:buNone/>
              <a:defRPr>
                <a:solidFill>
                  <a:schemeClr val="bg1"/>
                </a:solidFill>
              </a:defRPr>
            </a:lvl2pPr>
            <a:lvl3pPr marL="240335" indent="-240335">
              <a:buNone/>
              <a:defRPr>
                <a:solidFill>
                  <a:schemeClr val="bg1"/>
                </a:solidFill>
              </a:defRPr>
            </a:lvl3pPr>
            <a:lvl4pPr marL="714680" indent="0">
              <a:buNone/>
              <a:defRPr>
                <a:solidFill>
                  <a:schemeClr val="bg1"/>
                </a:solidFill>
              </a:defRPr>
            </a:lvl4pPr>
            <a:lvl5pPr marL="95501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4017240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2401" y="4395681"/>
            <a:ext cx="9268466" cy="1358607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32401" y="2899312"/>
            <a:ext cx="9268466" cy="149636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64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28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93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857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322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7867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251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715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28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21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,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432402" y="2078764"/>
            <a:ext cx="5112402" cy="40713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endParaRPr lang="sv-SE" sz="2300">
              <a:solidFill>
                <a:prstClr val="white"/>
              </a:solidFill>
            </a:endParaRP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2402" y="2079544"/>
            <a:ext cx="5112402" cy="4070610"/>
          </a:xfrm>
          <a:solidFill>
            <a:schemeClr val="bg1">
              <a:alpha val="85000"/>
            </a:schemeClr>
          </a:solidFill>
        </p:spPr>
        <p:txBody>
          <a:bodyPr vert="horz" lIns="191179" tIns="143385" rIns="191179" bIns="143385" rtlCol="0">
            <a:normAutofit/>
          </a:bodyPr>
          <a:lstStyle>
            <a:lvl1pPr>
              <a:defRPr lang="sv-SE" sz="1900" dirty="0" smtClean="0"/>
            </a:lvl1pPr>
            <a:lvl2pPr>
              <a:defRPr lang="sv-SE" sz="1700" dirty="0" smtClean="0"/>
            </a:lvl2pPr>
            <a:lvl3pPr>
              <a:defRPr lang="sv-SE" sz="1500" dirty="0" smtClean="0"/>
            </a:lvl3pPr>
            <a:lvl4pPr>
              <a:defRPr lang="sv-SE" sz="1300" dirty="0" smtClean="0"/>
            </a:lvl4pPr>
            <a:lvl5pPr>
              <a:defRPr lang="sv-SE" sz="1300" dirty="0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1432402" y="6149311"/>
            <a:ext cx="10368042" cy="18723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010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rgbClr val="BEB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3717" y="5343241"/>
            <a:ext cx="10565830" cy="1466282"/>
          </a:xfrm>
        </p:spPr>
        <p:txBody>
          <a:bodyPr>
            <a:noAutofit/>
          </a:bodyPr>
          <a:lstStyle>
            <a:lvl1pPr algn="ctr">
              <a:defRPr cap="all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8" name="Bildobjekt 7" descr="rise_Logo_cmyk_u_text.svart_vi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26" y="274355"/>
            <a:ext cx="834597" cy="1070232"/>
          </a:xfrm>
          <a:prstGeom prst="rect">
            <a:avLst/>
          </a:prstGeom>
        </p:spPr>
      </p:pic>
      <p:pic>
        <p:nvPicPr>
          <p:cNvPr id="9" name="Bildobjekt 8" descr="rise_ahead_logo_cmyk_h_u_vit_NY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66"/>
          <a:stretch/>
        </p:blipFill>
        <p:spPr>
          <a:xfrm>
            <a:off x="4394463" y="893779"/>
            <a:ext cx="3716376" cy="40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2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 userDrawn="1"/>
        </p:nvGrpSpPr>
        <p:grpSpPr>
          <a:xfrm>
            <a:off x="0" y="6236714"/>
            <a:ext cx="12133263" cy="603825"/>
            <a:chOff x="0" y="4689475"/>
            <a:chExt cx="9144000" cy="454025"/>
          </a:xfrm>
        </p:grpSpPr>
        <p:grpSp>
          <p:nvGrpSpPr>
            <p:cNvPr id="8" name="Grupp 7"/>
            <p:cNvGrpSpPr/>
            <p:nvPr userDrawn="1"/>
          </p:nvGrpSpPr>
          <p:grpSpPr>
            <a:xfrm>
              <a:off x="0" y="4689475"/>
              <a:ext cx="9144000" cy="454025"/>
              <a:chOff x="0" y="4689475"/>
              <a:chExt cx="9144000" cy="454025"/>
            </a:xfrm>
          </p:grpSpPr>
          <p:sp>
            <p:nvSpPr>
              <p:cNvPr id="10" name="Rektangel 9"/>
              <p:cNvSpPr/>
              <p:nvPr userDrawn="1"/>
            </p:nvSpPr>
            <p:spPr>
              <a:xfrm>
                <a:off x="0" y="4689475"/>
                <a:ext cx="9144000" cy="4540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7162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" name="Rak 10"/>
              <p:cNvCxnSpPr/>
              <p:nvPr userDrawn="1"/>
            </p:nvCxnSpPr>
            <p:spPr>
              <a:xfrm>
                <a:off x="0" y="4689475"/>
                <a:ext cx="9144000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Bildobjekt 8" descr="RI.SE_ORIGtext.eps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093"/>
            <a:stretch/>
          </p:blipFill>
          <p:spPr>
            <a:xfrm>
              <a:off x="152433" y="4781551"/>
              <a:ext cx="228567" cy="293553"/>
            </a:xfrm>
            <a:prstGeom prst="rect">
              <a:avLst/>
            </a:prstGeom>
          </p:spPr>
        </p:pic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7F7F7F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srgbClr val="7F7F7F"/>
                </a:solidFill>
              </a:rPr>
              <a:t>Accelerating innovation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94BF-A1F5-B942-9329-9D66FEF4FE5A}" type="slidenum">
              <a:rPr lang="sv-SE" smtClean="0">
                <a:solidFill>
                  <a:srgbClr val="7F7F7F"/>
                </a:solidFill>
              </a:rPr>
              <a:pPr/>
              <a:t>‹#›</a:t>
            </a:fld>
            <a:endParaRPr lang="sv-SE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1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07605" y="579410"/>
            <a:ext cx="8930784" cy="1915107"/>
          </a:xfrm>
        </p:spPr>
        <p:txBody>
          <a:bodyPr anchor="b" anchorCtr="0"/>
          <a:lstStyle>
            <a:lvl1pPr algn="l">
              <a:defRPr sz="5300" b="0" cap="none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07604" y="2820428"/>
            <a:ext cx="8930785" cy="3064170"/>
          </a:xfrm>
        </p:spPr>
        <p:txBody>
          <a:bodyPr anchor="t" anchorCtr="0"/>
          <a:lstStyle>
            <a:lvl1pPr marL="0" indent="0">
              <a:buNone/>
              <a:defRPr sz="3700">
                <a:solidFill>
                  <a:srgbClr val="FFFFFF"/>
                </a:solidFill>
              </a:defRPr>
            </a:lvl1pPr>
            <a:lvl2pPr marL="60716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432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14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286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358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429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0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572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Accelerating innovation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0594BF-A1F5-B942-9329-9D66FEF4FE5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3" name="Bildobjekt 12" descr="rise_Logo_cmyk_u_text.svart_vi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26" y="274355"/>
            <a:ext cx="834597" cy="107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5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 7"/>
          <p:cNvGrpSpPr/>
          <p:nvPr userDrawn="1"/>
        </p:nvGrpSpPr>
        <p:grpSpPr>
          <a:xfrm>
            <a:off x="0" y="6236714"/>
            <a:ext cx="12133263" cy="603825"/>
            <a:chOff x="0" y="4689475"/>
            <a:chExt cx="9144000" cy="454025"/>
          </a:xfrm>
        </p:grpSpPr>
        <p:grpSp>
          <p:nvGrpSpPr>
            <p:cNvPr id="9" name="Grupp 8"/>
            <p:cNvGrpSpPr/>
            <p:nvPr userDrawn="1"/>
          </p:nvGrpSpPr>
          <p:grpSpPr>
            <a:xfrm>
              <a:off x="0" y="4689475"/>
              <a:ext cx="9144000" cy="454025"/>
              <a:chOff x="0" y="4689475"/>
              <a:chExt cx="9144000" cy="454025"/>
            </a:xfrm>
          </p:grpSpPr>
          <p:sp>
            <p:nvSpPr>
              <p:cNvPr id="11" name="Rektangel 10"/>
              <p:cNvSpPr/>
              <p:nvPr userDrawn="1"/>
            </p:nvSpPr>
            <p:spPr>
              <a:xfrm>
                <a:off x="0" y="4689475"/>
                <a:ext cx="9144000" cy="4540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7162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" name="Rak 11"/>
              <p:cNvCxnSpPr/>
              <p:nvPr userDrawn="1"/>
            </p:nvCxnSpPr>
            <p:spPr>
              <a:xfrm>
                <a:off x="0" y="4689475"/>
                <a:ext cx="9144000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" name="Bildobjekt 9" descr="RI.SE_ORIGtext.eps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093"/>
            <a:stretch/>
          </p:blipFill>
          <p:spPr>
            <a:xfrm>
              <a:off x="152433" y="4781551"/>
              <a:ext cx="228567" cy="293553"/>
            </a:xfrm>
            <a:prstGeom prst="rect">
              <a:avLst/>
            </a:prstGeom>
          </p:spPr>
        </p:pic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83718" y="2188014"/>
            <a:ext cx="5181803" cy="3830223"/>
          </a:xfrm>
        </p:spPr>
        <p:txBody>
          <a:bodyPr/>
          <a:lstStyle>
            <a:lvl1pPr marL="286848" indent="-286848">
              <a:spcBef>
                <a:spcPts val="1328"/>
              </a:spcBef>
              <a:defRPr sz="1900"/>
            </a:lvl1pPr>
            <a:lvl2pPr marL="697997">
              <a:spcBef>
                <a:spcPts val="1328"/>
              </a:spcBef>
              <a:defRPr sz="1600"/>
            </a:lvl2pPr>
            <a:lvl3pPr marL="994406">
              <a:spcBef>
                <a:spcPts val="1328"/>
              </a:spcBef>
              <a:defRPr sz="1300"/>
            </a:lvl3pPr>
            <a:lvl4pPr marL="1314720">
              <a:spcBef>
                <a:spcPts val="1328"/>
              </a:spcBef>
              <a:defRPr sz="1300"/>
            </a:lvl4pPr>
            <a:lvl5pPr marL="1615910">
              <a:spcBef>
                <a:spcPts val="1328"/>
              </a:spcBef>
              <a:defRPr sz="13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67742" y="2188014"/>
            <a:ext cx="5172462" cy="3830223"/>
          </a:xfrm>
        </p:spPr>
        <p:txBody>
          <a:bodyPr/>
          <a:lstStyle>
            <a:lvl1pPr marL="286848" indent="-286848">
              <a:spcBef>
                <a:spcPts val="1328"/>
              </a:spcBef>
              <a:defRPr sz="1900"/>
            </a:lvl1pPr>
            <a:lvl2pPr marL="697997">
              <a:spcBef>
                <a:spcPts val="1328"/>
              </a:spcBef>
              <a:defRPr sz="1600"/>
            </a:lvl2pPr>
            <a:lvl3pPr marL="994406">
              <a:spcBef>
                <a:spcPts val="1328"/>
              </a:spcBef>
              <a:defRPr sz="1300"/>
            </a:lvl3pPr>
            <a:lvl4pPr marL="1314720">
              <a:spcBef>
                <a:spcPts val="1328"/>
              </a:spcBef>
              <a:defRPr sz="1300"/>
            </a:lvl4pPr>
            <a:lvl5pPr marL="1615910">
              <a:spcBef>
                <a:spcPts val="1328"/>
              </a:spcBef>
              <a:defRPr sz="13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7F7F7F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srgbClr val="7F7F7F"/>
                </a:solidFill>
              </a:rPr>
              <a:t>Accelerating innovation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94BF-A1F5-B942-9329-9D66FEF4FE5A}" type="slidenum">
              <a:rPr lang="sv-SE" smtClean="0">
                <a:solidFill>
                  <a:srgbClr val="7F7F7F"/>
                </a:solidFill>
              </a:rPr>
              <a:pPr/>
              <a:t>‹#›</a:t>
            </a:fld>
            <a:endParaRPr lang="sv-SE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 7"/>
          <p:cNvGrpSpPr/>
          <p:nvPr userDrawn="1"/>
        </p:nvGrpSpPr>
        <p:grpSpPr>
          <a:xfrm>
            <a:off x="0" y="6236714"/>
            <a:ext cx="12133263" cy="603825"/>
            <a:chOff x="0" y="4689475"/>
            <a:chExt cx="9144000" cy="454025"/>
          </a:xfrm>
        </p:grpSpPr>
        <p:grpSp>
          <p:nvGrpSpPr>
            <p:cNvPr id="9" name="Grupp 8"/>
            <p:cNvGrpSpPr/>
            <p:nvPr userDrawn="1"/>
          </p:nvGrpSpPr>
          <p:grpSpPr>
            <a:xfrm>
              <a:off x="0" y="4689475"/>
              <a:ext cx="9144000" cy="454025"/>
              <a:chOff x="0" y="4689475"/>
              <a:chExt cx="9144000" cy="454025"/>
            </a:xfrm>
          </p:grpSpPr>
          <p:sp>
            <p:nvSpPr>
              <p:cNvPr id="11" name="Rektangel 10"/>
              <p:cNvSpPr/>
              <p:nvPr userDrawn="1"/>
            </p:nvSpPr>
            <p:spPr>
              <a:xfrm>
                <a:off x="0" y="4689475"/>
                <a:ext cx="9144000" cy="4540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7162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" name="Rak 11"/>
              <p:cNvCxnSpPr/>
              <p:nvPr userDrawn="1"/>
            </p:nvCxnSpPr>
            <p:spPr>
              <a:xfrm>
                <a:off x="0" y="4689475"/>
                <a:ext cx="9144000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" name="Bildobjekt 9" descr="RI.SE_ORIGtext.eps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093"/>
            <a:stretch/>
          </p:blipFill>
          <p:spPr>
            <a:xfrm>
              <a:off x="152433" y="4781551"/>
              <a:ext cx="228567" cy="293553"/>
            </a:xfrm>
            <a:prstGeom prst="rect">
              <a:avLst/>
            </a:prstGeom>
          </p:spPr>
        </p:pic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03478" y="503958"/>
            <a:ext cx="4776875" cy="1532088"/>
          </a:xfrm>
        </p:spPr>
        <p:txBody>
          <a:bodyPr/>
          <a:lstStyle>
            <a:lvl1pPr>
              <a:defRPr sz="420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703481" y="2188014"/>
            <a:ext cx="4776875" cy="3830223"/>
          </a:xfrm>
        </p:spPr>
        <p:txBody>
          <a:bodyPr/>
          <a:lstStyle>
            <a:lvl1pPr marL="286848" indent="-286848">
              <a:defRPr sz="1900"/>
            </a:lvl1pPr>
            <a:lvl2pPr marL="697997">
              <a:defRPr sz="1600"/>
            </a:lvl2pPr>
            <a:lvl3pPr marL="994406">
              <a:defRPr sz="1300"/>
            </a:lvl3pPr>
            <a:lvl4pPr marL="1314720">
              <a:defRPr sz="1300"/>
            </a:lvl4pPr>
            <a:lvl5pPr marL="1615910">
              <a:defRPr sz="13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7F7F7F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srgbClr val="7F7F7F"/>
                </a:solidFill>
              </a:rPr>
              <a:t>Accelerating innovation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94BF-A1F5-B942-9329-9D66FEF4FE5A}" type="slidenum">
              <a:rPr lang="sv-SE" smtClean="0">
                <a:solidFill>
                  <a:srgbClr val="7F7F7F"/>
                </a:solidFill>
              </a:rPr>
              <a:pPr/>
              <a:t>‹#›</a:t>
            </a:fld>
            <a:endParaRPr lang="sv-SE">
              <a:solidFill>
                <a:srgbClr val="7F7F7F"/>
              </a:solidFill>
            </a:endParaRPr>
          </a:p>
        </p:txBody>
      </p:sp>
      <p:sp>
        <p:nvSpPr>
          <p:cNvPr id="14" name="Platshållare för bild 1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6066632" cy="6236713"/>
          </a:xfrm>
        </p:spPr>
        <p:txBody>
          <a:bodyPr/>
          <a:lstStyle/>
          <a:p>
            <a:r>
              <a:rPr lang="sv-SE"/>
              <a:t>Dra bilden till platshållaren eller klicka på ikonen för att lägga till den</a:t>
            </a:r>
          </a:p>
        </p:txBody>
      </p:sp>
    </p:spTree>
    <p:extLst>
      <p:ext uri="{BB962C8B-B14F-4D97-AF65-F5344CB8AC3E}">
        <p14:creationId xmlns:p14="http://schemas.microsoft.com/office/powerpoint/2010/main" val="123872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 7"/>
          <p:cNvGrpSpPr/>
          <p:nvPr userDrawn="1"/>
        </p:nvGrpSpPr>
        <p:grpSpPr>
          <a:xfrm>
            <a:off x="0" y="6236714"/>
            <a:ext cx="12133263" cy="603825"/>
            <a:chOff x="0" y="4689475"/>
            <a:chExt cx="9144000" cy="454025"/>
          </a:xfrm>
        </p:grpSpPr>
        <p:grpSp>
          <p:nvGrpSpPr>
            <p:cNvPr id="9" name="Grupp 8"/>
            <p:cNvGrpSpPr/>
            <p:nvPr userDrawn="1"/>
          </p:nvGrpSpPr>
          <p:grpSpPr>
            <a:xfrm>
              <a:off x="0" y="4689475"/>
              <a:ext cx="9144000" cy="454025"/>
              <a:chOff x="0" y="4689475"/>
              <a:chExt cx="9144000" cy="454025"/>
            </a:xfrm>
          </p:grpSpPr>
          <p:sp>
            <p:nvSpPr>
              <p:cNvPr id="11" name="Rektangel 10"/>
              <p:cNvSpPr/>
              <p:nvPr userDrawn="1"/>
            </p:nvSpPr>
            <p:spPr>
              <a:xfrm>
                <a:off x="0" y="4689475"/>
                <a:ext cx="9144000" cy="4540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7162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" name="Rak 11"/>
              <p:cNvCxnSpPr/>
              <p:nvPr userDrawn="1"/>
            </p:nvCxnSpPr>
            <p:spPr>
              <a:xfrm>
                <a:off x="0" y="4689475"/>
                <a:ext cx="9144000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" name="Bildobjekt 9" descr="RI.SE_ORIGtext.eps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093"/>
            <a:stretch/>
          </p:blipFill>
          <p:spPr>
            <a:xfrm>
              <a:off x="152433" y="4781551"/>
              <a:ext cx="228567" cy="293553"/>
            </a:xfrm>
            <a:prstGeom prst="rect">
              <a:avLst/>
            </a:prstGeom>
          </p:spPr>
        </p:pic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9261" y="503958"/>
            <a:ext cx="4776875" cy="1532088"/>
          </a:xfrm>
        </p:spPr>
        <p:txBody>
          <a:bodyPr/>
          <a:lstStyle>
            <a:lvl1pPr>
              <a:defRPr sz="4200">
                <a:solidFill>
                  <a:srgbClr val="7F7F7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9261" y="2188014"/>
            <a:ext cx="4776875" cy="3830223"/>
          </a:xfrm>
        </p:spPr>
        <p:txBody>
          <a:bodyPr/>
          <a:lstStyle>
            <a:lvl1pPr marL="286848" indent="-286848">
              <a:defRPr sz="1900"/>
            </a:lvl1pPr>
            <a:lvl2pPr marL="697997">
              <a:defRPr sz="1600"/>
            </a:lvl2pPr>
            <a:lvl3pPr marL="994406">
              <a:defRPr sz="1300"/>
            </a:lvl3pPr>
            <a:lvl4pPr marL="1314720">
              <a:defRPr sz="1300"/>
            </a:lvl4pPr>
            <a:lvl5pPr marL="1615910">
              <a:defRPr sz="13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7F7F7F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srgbClr val="7F7F7F"/>
                </a:solidFill>
              </a:rPr>
              <a:t>Accelerating innovation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94BF-A1F5-B942-9329-9D66FEF4FE5A}" type="slidenum">
              <a:rPr lang="sv-SE" smtClean="0">
                <a:solidFill>
                  <a:srgbClr val="7F7F7F"/>
                </a:solidFill>
              </a:rPr>
              <a:pPr/>
              <a:t>‹#›</a:t>
            </a:fld>
            <a:endParaRPr lang="sv-SE">
              <a:solidFill>
                <a:srgbClr val="7F7F7F"/>
              </a:solidFill>
            </a:endParaRPr>
          </a:p>
        </p:txBody>
      </p:sp>
      <p:sp>
        <p:nvSpPr>
          <p:cNvPr id="14" name="Platshållare för bild 13"/>
          <p:cNvSpPr>
            <a:spLocks noGrp="1"/>
          </p:cNvSpPr>
          <p:nvPr>
            <p:ph type="pic" sz="quarter" idx="13"/>
          </p:nvPr>
        </p:nvSpPr>
        <p:spPr>
          <a:xfrm>
            <a:off x="6066631" y="1"/>
            <a:ext cx="6066632" cy="6236713"/>
          </a:xfrm>
        </p:spPr>
        <p:txBody>
          <a:bodyPr/>
          <a:lstStyle/>
          <a:p>
            <a:r>
              <a:rPr lang="sv-SE"/>
              <a:t>Dra bilden till platshållaren eller klicka på ikonen för att lägga till den</a:t>
            </a:r>
          </a:p>
        </p:txBody>
      </p:sp>
    </p:spTree>
    <p:extLst>
      <p:ext uri="{BB962C8B-B14F-4D97-AF65-F5344CB8AC3E}">
        <p14:creationId xmlns:p14="http://schemas.microsoft.com/office/powerpoint/2010/main" val="187080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/>
          <p:cNvGrpSpPr/>
          <p:nvPr userDrawn="1"/>
        </p:nvGrpSpPr>
        <p:grpSpPr>
          <a:xfrm>
            <a:off x="0" y="6236714"/>
            <a:ext cx="12133263" cy="603825"/>
            <a:chOff x="0" y="4689475"/>
            <a:chExt cx="9144000" cy="454025"/>
          </a:xfrm>
        </p:grpSpPr>
        <p:grpSp>
          <p:nvGrpSpPr>
            <p:cNvPr id="7" name="Grupp 6"/>
            <p:cNvGrpSpPr/>
            <p:nvPr userDrawn="1"/>
          </p:nvGrpSpPr>
          <p:grpSpPr>
            <a:xfrm>
              <a:off x="0" y="4689475"/>
              <a:ext cx="9144000" cy="454025"/>
              <a:chOff x="0" y="4689475"/>
              <a:chExt cx="9144000" cy="454025"/>
            </a:xfrm>
          </p:grpSpPr>
          <p:sp>
            <p:nvSpPr>
              <p:cNvPr id="9" name="Rektangel 8"/>
              <p:cNvSpPr/>
              <p:nvPr userDrawn="1"/>
            </p:nvSpPr>
            <p:spPr>
              <a:xfrm>
                <a:off x="0" y="4689475"/>
                <a:ext cx="9144000" cy="4540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7162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" name="Rak 9"/>
              <p:cNvCxnSpPr/>
              <p:nvPr userDrawn="1"/>
            </p:nvCxnSpPr>
            <p:spPr>
              <a:xfrm>
                <a:off x="0" y="4689475"/>
                <a:ext cx="9144000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Bildobjekt 7" descr="RI.SE_ORIGtext.eps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093"/>
            <a:stretch/>
          </p:blipFill>
          <p:spPr>
            <a:xfrm>
              <a:off x="152433" y="4781551"/>
              <a:ext cx="228567" cy="293553"/>
            </a:xfrm>
            <a:prstGeom prst="rect">
              <a:avLst/>
            </a:prstGeom>
          </p:spPr>
        </p:pic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7F7F7F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srgbClr val="7F7F7F"/>
                </a:solidFill>
              </a:rPr>
              <a:t>Accelerating innovation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94BF-A1F5-B942-9329-9D66FEF4FE5A}" type="slidenum">
              <a:rPr lang="sv-SE" smtClean="0">
                <a:solidFill>
                  <a:srgbClr val="7F7F7F"/>
                </a:solidFill>
              </a:rPr>
              <a:pPr/>
              <a:t>‹#›</a:t>
            </a:fld>
            <a:endParaRPr lang="sv-SE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1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/>
          <p:cNvGrpSpPr/>
          <p:nvPr userDrawn="1"/>
        </p:nvGrpSpPr>
        <p:grpSpPr>
          <a:xfrm>
            <a:off x="0" y="6236714"/>
            <a:ext cx="12133263" cy="603825"/>
            <a:chOff x="0" y="4689475"/>
            <a:chExt cx="9144000" cy="454025"/>
          </a:xfrm>
        </p:grpSpPr>
        <p:grpSp>
          <p:nvGrpSpPr>
            <p:cNvPr id="7" name="Grupp 6"/>
            <p:cNvGrpSpPr/>
            <p:nvPr userDrawn="1"/>
          </p:nvGrpSpPr>
          <p:grpSpPr>
            <a:xfrm>
              <a:off x="0" y="4689475"/>
              <a:ext cx="9144000" cy="454025"/>
              <a:chOff x="0" y="4689475"/>
              <a:chExt cx="9144000" cy="454025"/>
            </a:xfrm>
          </p:grpSpPr>
          <p:sp>
            <p:nvSpPr>
              <p:cNvPr id="9" name="Rektangel 8"/>
              <p:cNvSpPr/>
              <p:nvPr userDrawn="1"/>
            </p:nvSpPr>
            <p:spPr>
              <a:xfrm>
                <a:off x="0" y="4689475"/>
                <a:ext cx="9144000" cy="4540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7162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" name="Rak 9"/>
              <p:cNvCxnSpPr/>
              <p:nvPr userDrawn="1"/>
            </p:nvCxnSpPr>
            <p:spPr>
              <a:xfrm>
                <a:off x="0" y="4689475"/>
                <a:ext cx="9144000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Bildobjekt 7" descr="RI.SE_ORIGtext.eps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093"/>
            <a:stretch/>
          </p:blipFill>
          <p:spPr>
            <a:xfrm>
              <a:off x="152433" y="4781551"/>
              <a:ext cx="228567" cy="293553"/>
            </a:xfrm>
            <a:prstGeom prst="rect">
              <a:avLst/>
            </a:prstGeom>
          </p:spPr>
        </p:pic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7F7F7F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srgbClr val="7F7F7F"/>
                </a:solidFill>
              </a:rPr>
              <a:t>Accelerating innovation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94BF-A1F5-B942-9329-9D66FEF4FE5A}" type="slidenum">
              <a:rPr lang="sv-SE" smtClean="0">
                <a:solidFill>
                  <a:srgbClr val="7F7F7F"/>
                </a:solidFill>
              </a:rPr>
              <a:pPr/>
              <a:t>‹#›</a:t>
            </a:fld>
            <a:endParaRPr lang="sv-SE">
              <a:solidFill>
                <a:srgbClr val="7F7F7F"/>
              </a:solidFill>
            </a:endParaRP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33263" cy="6236713"/>
          </a:xfrm>
        </p:spPr>
        <p:txBody>
          <a:bodyPr/>
          <a:lstStyle/>
          <a:p>
            <a:r>
              <a:rPr lang="sv-SE"/>
              <a:t>Dra bilden till platshållaren eller klicka på ikonen för att lägga till den</a:t>
            </a:r>
          </a:p>
        </p:txBody>
      </p:sp>
    </p:spTree>
    <p:extLst>
      <p:ext uri="{BB962C8B-B14F-4D97-AF65-F5344CB8AC3E}">
        <p14:creationId xmlns:p14="http://schemas.microsoft.com/office/powerpoint/2010/main" val="7301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/>
          <p:cNvGrpSpPr/>
          <p:nvPr userDrawn="1"/>
        </p:nvGrpSpPr>
        <p:grpSpPr>
          <a:xfrm>
            <a:off x="0" y="6236714"/>
            <a:ext cx="12133263" cy="603825"/>
            <a:chOff x="0" y="4689475"/>
            <a:chExt cx="9144000" cy="454025"/>
          </a:xfrm>
        </p:grpSpPr>
        <p:grpSp>
          <p:nvGrpSpPr>
            <p:cNvPr id="6" name="Grupp 5"/>
            <p:cNvGrpSpPr/>
            <p:nvPr userDrawn="1"/>
          </p:nvGrpSpPr>
          <p:grpSpPr>
            <a:xfrm>
              <a:off x="0" y="4689475"/>
              <a:ext cx="9144000" cy="454025"/>
              <a:chOff x="0" y="4689475"/>
              <a:chExt cx="9144000" cy="454025"/>
            </a:xfrm>
          </p:grpSpPr>
          <p:sp>
            <p:nvSpPr>
              <p:cNvPr id="8" name="Rektangel 7"/>
              <p:cNvSpPr/>
              <p:nvPr userDrawn="1"/>
            </p:nvSpPr>
            <p:spPr>
              <a:xfrm>
                <a:off x="0" y="4689475"/>
                <a:ext cx="9144000" cy="4540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7162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" name="Rak 8"/>
              <p:cNvCxnSpPr/>
              <p:nvPr userDrawn="1"/>
            </p:nvCxnSpPr>
            <p:spPr>
              <a:xfrm>
                <a:off x="0" y="4689475"/>
                <a:ext cx="9144000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Bildobjekt 6" descr="RI.SE_ORIGtext.eps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093"/>
            <a:stretch/>
          </p:blipFill>
          <p:spPr>
            <a:xfrm>
              <a:off x="152433" y="4781551"/>
              <a:ext cx="228567" cy="293553"/>
            </a:xfrm>
            <a:prstGeom prst="rect">
              <a:avLst/>
            </a:prstGeom>
          </p:spPr>
        </p:pic>
      </p:grp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7F7F7F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srgbClr val="7F7F7F"/>
                </a:solidFill>
              </a:rPr>
              <a:t>Accelerating innovation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94BF-A1F5-B942-9329-9D66FEF4FE5A}" type="slidenum">
              <a:rPr lang="sv-SE" smtClean="0">
                <a:solidFill>
                  <a:srgbClr val="7F7F7F"/>
                </a:solidFill>
              </a:rPr>
              <a:pPr/>
              <a:t>‹#›</a:t>
            </a:fld>
            <a:endParaRPr lang="sv-SE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3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2402" y="2079544"/>
            <a:ext cx="5112402" cy="4070610"/>
          </a:xfrm>
        </p:spPr>
        <p:txBody>
          <a:bodyPr>
            <a:normAutofit/>
          </a:bodyPr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88045" y="2079544"/>
            <a:ext cx="5112402" cy="4070610"/>
          </a:xfrm>
        </p:spPr>
        <p:txBody>
          <a:bodyPr>
            <a:normAutofit/>
          </a:bodyPr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0" y="1869357"/>
            <a:ext cx="7571915" cy="10531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02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54063" y="1068818"/>
            <a:ext cx="10313274" cy="146628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18159" y="2700189"/>
            <a:ext cx="8493284" cy="124408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858375" y="6151563"/>
            <a:ext cx="1243013" cy="4746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176A8-A367-46E6-BD55-7DD7AEAB5272}" type="datetime1">
              <a:rPr lang="sv-SE"/>
              <a:pPr>
                <a:defRPr/>
              </a:pPr>
              <a:t>2017-04-03</a:t>
            </a:fld>
            <a:endParaRPr lang="sv-S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61725" y="6151563"/>
            <a:ext cx="587375" cy="4746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0FD8A-9BD5-40FC-8141-36AEFB9CF16A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xfrm>
            <a:off x="4267200" y="6151563"/>
            <a:ext cx="5435600" cy="4746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533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32401" y="2079541"/>
            <a:ext cx="5112404" cy="6381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546321" indent="0">
              <a:buNone/>
              <a:defRPr sz="2400" b="1"/>
            </a:lvl2pPr>
            <a:lvl3pPr marL="1092631" indent="0">
              <a:buNone/>
              <a:defRPr sz="2300" b="1"/>
            </a:lvl3pPr>
            <a:lvl4pPr marL="1638941" indent="0">
              <a:buNone/>
              <a:defRPr sz="1900" b="1"/>
            </a:lvl4pPr>
            <a:lvl5pPr marL="2185259" indent="0">
              <a:buNone/>
              <a:defRPr sz="1900" b="1"/>
            </a:lvl5pPr>
            <a:lvl6pPr marL="2731570" indent="0">
              <a:buNone/>
              <a:defRPr sz="1900" b="1"/>
            </a:lvl6pPr>
            <a:lvl7pPr marL="3277885" indent="0">
              <a:buNone/>
              <a:defRPr sz="1900" b="1"/>
            </a:lvl7pPr>
            <a:lvl8pPr marL="3824202" indent="0">
              <a:buNone/>
              <a:defRPr sz="1900" b="1"/>
            </a:lvl8pPr>
            <a:lvl9pPr marL="4370520" indent="0">
              <a:buNone/>
              <a:defRPr sz="19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32401" y="2717674"/>
            <a:ext cx="5112404" cy="343247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88062" y="2079541"/>
            <a:ext cx="5112399" cy="6381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546321" indent="0">
              <a:buNone/>
              <a:defRPr sz="2400" b="1"/>
            </a:lvl2pPr>
            <a:lvl3pPr marL="1092631" indent="0">
              <a:buNone/>
              <a:defRPr sz="2300" b="1"/>
            </a:lvl3pPr>
            <a:lvl4pPr marL="1638941" indent="0">
              <a:buNone/>
              <a:defRPr sz="1900" b="1"/>
            </a:lvl4pPr>
            <a:lvl5pPr marL="2185259" indent="0">
              <a:buNone/>
              <a:defRPr sz="1900" b="1"/>
            </a:lvl5pPr>
            <a:lvl6pPr marL="2731570" indent="0">
              <a:buNone/>
              <a:defRPr sz="1900" b="1"/>
            </a:lvl6pPr>
            <a:lvl7pPr marL="3277885" indent="0">
              <a:buNone/>
              <a:defRPr sz="1900" b="1"/>
            </a:lvl7pPr>
            <a:lvl8pPr marL="3824202" indent="0">
              <a:buNone/>
              <a:defRPr sz="1900" b="1"/>
            </a:lvl8pPr>
            <a:lvl9pPr marL="4370520" indent="0">
              <a:buNone/>
              <a:defRPr sz="19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88062" y="2717674"/>
            <a:ext cx="5112399" cy="343247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0" y="1869357"/>
            <a:ext cx="7571915" cy="105311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2" tIns="60714" rIns="121402" bIns="60714" rtlCol="0" anchor="ctr"/>
          <a:lstStyle/>
          <a:p>
            <a:pPr algn="ctr" defTabSz="1092631" fontAlgn="auto">
              <a:spcBef>
                <a:spcPts val="0"/>
              </a:spcBef>
              <a:spcAft>
                <a:spcPts val="0"/>
              </a:spcAft>
            </a:pPr>
            <a:endParaRPr lang="sv-SE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28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1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6" Type="http://schemas.openxmlformats.org/officeDocument/2006/relationships/slide" Target="../slides/slide18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4.xml"/><Relationship Id="rId16" Type="http://schemas.openxmlformats.org/officeDocument/2006/relationships/slide" Target="../slides/slide1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8.xml"/><Relationship Id="rId16" Type="http://schemas.openxmlformats.org/officeDocument/2006/relationships/slide" Target="../slides/slide1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432406" y="1313220"/>
            <a:ext cx="10368042" cy="76632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32406" y="2079546"/>
            <a:ext cx="10368042" cy="407060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321778" y="6410194"/>
            <a:ext cx="47866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092631" fontAlgn="auto">
              <a:spcBef>
                <a:spcPts val="0"/>
              </a:spcBef>
              <a:spcAft>
                <a:spcPts val="0"/>
              </a:spcAft>
            </a:pPr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pPr defTabSz="109263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19" name="Picture 2" descr="K:\kunder\2013\SP - Sveriges tekniska forskningsinst\Office_2010\Logotyper\Logotyper SP-koncernen\SP logo platta 2010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034" y="0"/>
            <a:ext cx="904523" cy="1409634"/>
          </a:xfrm>
          <a:prstGeom prst="rect">
            <a:avLst/>
          </a:prstGeom>
          <a:noFill/>
        </p:spPr>
      </p:pic>
      <p:pic>
        <p:nvPicPr>
          <p:cNvPr id="22" name="Bildobjekt 21" descr="Färgkuber_1.2.png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167" y="71999"/>
            <a:ext cx="1433063" cy="57453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9" y="6368752"/>
            <a:ext cx="3178661" cy="25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7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092631" rtl="0" eaLnBrk="1" latinLnBrk="0" hangingPunct="1">
        <a:lnSpc>
          <a:spcPct val="100000"/>
        </a:lnSpc>
        <a:spcBef>
          <a:spcPct val="0"/>
        </a:spcBef>
        <a:buNone/>
        <a:defRPr sz="33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275" indent="-240275" algn="l" defTabSz="1092631" rtl="0" eaLnBrk="1" latinLnBrk="0" hangingPunct="1">
        <a:lnSpc>
          <a:spcPct val="110000"/>
        </a:lnSpc>
        <a:spcBef>
          <a:spcPts val="478"/>
        </a:spcBef>
        <a:spcAft>
          <a:spcPts val="478"/>
        </a:spcAft>
        <a:buClr>
          <a:schemeClr val="accent2"/>
        </a:buClr>
        <a:buFont typeface="Wingdings" panose="05000000000000000000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472117" indent="-231842" algn="l" defTabSz="1092631" rtl="0" eaLnBrk="1" latinLnBrk="0" hangingPunct="1">
        <a:lnSpc>
          <a:spcPct val="110000"/>
        </a:lnSpc>
        <a:spcBef>
          <a:spcPts val="0"/>
        </a:spcBef>
        <a:spcAft>
          <a:spcPts val="478"/>
        </a:spcAft>
        <a:buClr>
          <a:schemeClr val="accent2"/>
        </a:buClr>
        <a:buFont typeface="Wingdings" panose="05000000000000000000" pitchFamily="2" charset="2"/>
        <a:buChar char="§"/>
        <a:tabLst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14503" indent="-231842" algn="l" defTabSz="1092631" rtl="0" eaLnBrk="1" latinLnBrk="0" hangingPunct="1">
        <a:lnSpc>
          <a:spcPct val="110000"/>
        </a:lnSpc>
        <a:spcBef>
          <a:spcPts val="0"/>
        </a:spcBef>
        <a:spcAft>
          <a:spcPts val="478"/>
        </a:spcAft>
        <a:buClr>
          <a:schemeClr val="accent2"/>
        </a:buClr>
        <a:buFont typeface="Wingdings" panose="05000000000000000000" pitchFamily="2" charset="2"/>
        <a:buChar char="§"/>
        <a:tabLst>
          <a:tab pos="240275" algn="l"/>
        </a:tabLst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54782" indent="-240275" algn="l" defTabSz="1092631" rtl="0" eaLnBrk="1" latinLnBrk="0" hangingPunct="1">
        <a:lnSpc>
          <a:spcPct val="110000"/>
        </a:lnSpc>
        <a:spcBef>
          <a:spcPts val="0"/>
        </a:spcBef>
        <a:spcAft>
          <a:spcPts val="478"/>
        </a:spcAft>
        <a:buClr>
          <a:schemeClr val="accent2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86630" indent="-231842" algn="l" defTabSz="1092631" rtl="0" eaLnBrk="1" latinLnBrk="0" hangingPunct="1">
        <a:lnSpc>
          <a:spcPct val="110000"/>
        </a:lnSpc>
        <a:spcBef>
          <a:spcPts val="0"/>
        </a:spcBef>
        <a:spcAft>
          <a:spcPts val="478"/>
        </a:spcAft>
        <a:buClr>
          <a:schemeClr val="accent2"/>
        </a:buClr>
        <a:buFont typeface="Wingdings" panose="05000000000000000000" pitchFamily="2" charset="2"/>
        <a:buChar char="§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731" indent="-273163" algn="l" defTabSz="10926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51043" indent="-273163" algn="l" defTabSz="10926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97362" indent="-273163" algn="l" defTabSz="10926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43671" indent="-273163" algn="l" defTabSz="10926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0926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46321" algn="l" defTabSz="10926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631" algn="l" defTabSz="10926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38941" algn="l" defTabSz="10926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259" algn="l" defTabSz="10926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31570" algn="l" defTabSz="10926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7885" algn="l" defTabSz="10926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24202" algn="l" defTabSz="10926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0520" algn="l" defTabSz="10926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432406" y="1313220"/>
            <a:ext cx="10368042" cy="76632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32406" y="2079546"/>
            <a:ext cx="10368042" cy="407060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321778" y="6410194"/>
            <a:ext cx="47866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092805" fontAlgn="auto">
              <a:spcBef>
                <a:spcPts val="0"/>
              </a:spcBef>
              <a:spcAft>
                <a:spcPts val="0"/>
              </a:spcAft>
            </a:pPr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pPr defTabSz="109280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19" name="Picture 2" descr="K:\kunder\2013\SP - Sveriges tekniska forskningsinst\Office_2010\Logotyper\Logotyper SP-koncernen\SP logo platta 2010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034" y="0"/>
            <a:ext cx="904523" cy="1409634"/>
          </a:xfrm>
          <a:prstGeom prst="rect">
            <a:avLst/>
          </a:prstGeom>
          <a:noFill/>
        </p:spPr>
      </p:pic>
      <p:pic>
        <p:nvPicPr>
          <p:cNvPr id="22" name="Bildobjekt 21" descr="Färgkuber_1.2.png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167" y="71999"/>
            <a:ext cx="1433063" cy="57453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6" y="6368752"/>
            <a:ext cx="3178661" cy="25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62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092805" rtl="0" eaLnBrk="1" latinLnBrk="0" hangingPunct="1">
        <a:lnSpc>
          <a:spcPct val="100000"/>
        </a:lnSpc>
        <a:spcBef>
          <a:spcPct val="0"/>
        </a:spcBef>
        <a:buNone/>
        <a:defRPr sz="33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315" indent="-240315" algn="l" defTabSz="1092805" rtl="0" eaLnBrk="1" latinLnBrk="0" hangingPunct="1">
        <a:lnSpc>
          <a:spcPct val="110000"/>
        </a:lnSpc>
        <a:spcBef>
          <a:spcPts val="478"/>
        </a:spcBef>
        <a:spcAft>
          <a:spcPts val="478"/>
        </a:spcAft>
        <a:buClr>
          <a:schemeClr val="accent2"/>
        </a:buClr>
        <a:buFont typeface="Wingdings" panose="05000000000000000000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472197" indent="-231882" algn="l" defTabSz="1092805" rtl="0" eaLnBrk="1" latinLnBrk="0" hangingPunct="1">
        <a:lnSpc>
          <a:spcPct val="110000"/>
        </a:lnSpc>
        <a:spcBef>
          <a:spcPts val="0"/>
        </a:spcBef>
        <a:spcAft>
          <a:spcPts val="478"/>
        </a:spcAft>
        <a:buClr>
          <a:schemeClr val="accent2"/>
        </a:buClr>
        <a:buFont typeface="Wingdings" panose="05000000000000000000" pitchFamily="2" charset="2"/>
        <a:buChar char="§"/>
        <a:tabLst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14622" indent="-231882" algn="l" defTabSz="1092805" rtl="0" eaLnBrk="1" latinLnBrk="0" hangingPunct="1">
        <a:lnSpc>
          <a:spcPct val="110000"/>
        </a:lnSpc>
        <a:spcBef>
          <a:spcPts val="0"/>
        </a:spcBef>
        <a:spcAft>
          <a:spcPts val="478"/>
        </a:spcAft>
        <a:buClr>
          <a:schemeClr val="accent2"/>
        </a:buClr>
        <a:buFont typeface="Wingdings" panose="05000000000000000000" pitchFamily="2" charset="2"/>
        <a:buChar char="§"/>
        <a:tabLst>
          <a:tab pos="240315" algn="l"/>
        </a:tabLst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54937" indent="-240315" algn="l" defTabSz="1092805" rtl="0" eaLnBrk="1" latinLnBrk="0" hangingPunct="1">
        <a:lnSpc>
          <a:spcPct val="110000"/>
        </a:lnSpc>
        <a:spcBef>
          <a:spcPts val="0"/>
        </a:spcBef>
        <a:spcAft>
          <a:spcPts val="478"/>
        </a:spcAft>
        <a:buClr>
          <a:schemeClr val="accent2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86823" indent="-231882" algn="l" defTabSz="1092805" rtl="0" eaLnBrk="1" latinLnBrk="0" hangingPunct="1">
        <a:lnSpc>
          <a:spcPct val="110000"/>
        </a:lnSpc>
        <a:spcBef>
          <a:spcPts val="0"/>
        </a:spcBef>
        <a:spcAft>
          <a:spcPts val="478"/>
        </a:spcAft>
        <a:buClr>
          <a:schemeClr val="accent2"/>
        </a:buClr>
        <a:buFont typeface="Wingdings" panose="05000000000000000000" pitchFamily="2" charset="2"/>
        <a:buChar char="§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3005210" indent="-273203" algn="l" defTabSz="1092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51610" indent="-273203" algn="l" defTabSz="1092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98015" indent="-273203" algn="l" defTabSz="1092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44414" indent="-273203" algn="l" defTabSz="1092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092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46402" algn="l" defTabSz="1092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805" algn="l" defTabSz="1092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39205" algn="l" defTabSz="1092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606" algn="l" defTabSz="1092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32008" algn="l" defTabSz="1092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8411" algn="l" defTabSz="1092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24813" algn="l" defTabSz="1092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216" algn="l" defTabSz="1092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432406" y="1313220"/>
            <a:ext cx="10368042" cy="76632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32406" y="2079546"/>
            <a:ext cx="10368042" cy="407060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321778" y="6410194"/>
            <a:ext cx="47866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092631" fontAlgn="auto">
              <a:spcBef>
                <a:spcPts val="0"/>
              </a:spcBef>
              <a:spcAft>
                <a:spcPts val="0"/>
              </a:spcAft>
            </a:pPr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pPr defTabSz="109263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19" name="Picture 2" descr="K:\kunder\2013\SP - Sveriges tekniska forskningsinst\Office_2010\Logotyper\Logotyper SP-koncernen\SP logo platta 2010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034" y="0"/>
            <a:ext cx="904523" cy="1409634"/>
          </a:xfrm>
          <a:prstGeom prst="rect">
            <a:avLst/>
          </a:prstGeom>
          <a:noFill/>
        </p:spPr>
      </p:pic>
      <p:pic>
        <p:nvPicPr>
          <p:cNvPr id="22" name="Bildobjekt 21" descr="Färgkuber_1.2.png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167" y="71999"/>
            <a:ext cx="1433063" cy="57453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9" y="6368752"/>
            <a:ext cx="3178661" cy="25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6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092631" rtl="0" eaLnBrk="1" latinLnBrk="0" hangingPunct="1">
        <a:lnSpc>
          <a:spcPct val="100000"/>
        </a:lnSpc>
        <a:spcBef>
          <a:spcPct val="0"/>
        </a:spcBef>
        <a:buNone/>
        <a:defRPr sz="33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275" indent="-240275" algn="l" defTabSz="1092631" rtl="0" eaLnBrk="1" latinLnBrk="0" hangingPunct="1">
        <a:lnSpc>
          <a:spcPct val="110000"/>
        </a:lnSpc>
        <a:spcBef>
          <a:spcPts val="478"/>
        </a:spcBef>
        <a:spcAft>
          <a:spcPts val="478"/>
        </a:spcAft>
        <a:buClr>
          <a:schemeClr val="accent2"/>
        </a:buClr>
        <a:buFont typeface="Wingdings" panose="05000000000000000000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472117" indent="-231842" algn="l" defTabSz="1092631" rtl="0" eaLnBrk="1" latinLnBrk="0" hangingPunct="1">
        <a:lnSpc>
          <a:spcPct val="110000"/>
        </a:lnSpc>
        <a:spcBef>
          <a:spcPts val="0"/>
        </a:spcBef>
        <a:spcAft>
          <a:spcPts val="478"/>
        </a:spcAft>
        <a:buClr>
          <a:schemeClr val="accent2"/>
        </a:buClr>
        <a:buFont typeface="Wingdings" panose="05000000000000000000" pitchFamily="2" charset="2"/>
        <a:buChar char="§"/>
        <a:tabLst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14503" indent="-231842" algn="l" defTabSz="1092631" rtl="0" eaLnBrk="1" latinLnBrk="0" hangingPunct="1">
        <a:lnSpc>
          <a:spcPct val="110000"/>
        </a:lnSpc>
        <a:spcBef>
          <a:spcPts val="0"/>
        </a:spcBef>
        <a:spcAft>
          <a:spcPts val="478"/>
        </a:spcAft>
        <a:buClr>
          <a:schemeClr val="accent2"/>
        </a:buClr>
        <a:buFont typeface="Wingdings" panose="05000000000000000000" pitchFamily="2" charset="2"/>
        <a:buChar char="§"/>
        <a:tabLst>
          <a:tab pos="240275" algn="l"/>
        </a:tabLst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54782" indent="-240275" algn="l" defTabSz="1092631" rtl="0" eaLnBrk="1" latinLnBrk="0" hangingPunct="1">
        <a:lnSpc>
          <a:spcPct val="110000"/>
        </a:lnSpc>
        <a:spcBef>
          <a:spcPts val="0"/>
        </a:spcBef>
        <a:spcAft>
          <a:spcPts val="478"/>
        </a:spcAft>
        <a:buClr>
          <a:schemeClr val="accent2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86630" indent="-231842" algn="l" defTabSz="1092631" rtl="0" eaLnBrk="1" latinLnBrk="0" hangingPunct="1">
        <a:lnSpc>
          <a:spcPct val="110000"/>
        </a:lnSpc>
        <a:spcBef>
          <a:spcPts val="0"/>
        </a:spcBef>
        <a:spcAft>
          <a:spcPts val="478"/>
        </a:spcAft>
        <a:buClr>
          <a:schemeClr val="accent2"/>
        </a:buClr>
        <a:buFont typeface="Wingdings" panose="05000000000000000000" pitchFamily="2" charset="2"/>
        <a:buChar char="§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731" indent="-273163" algn="l" defTabSz="10926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51043" indent="-273163" algn="l" defTabSz="10926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97362" indent="-273163" algn="l" defTabSz="10926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43671" indent="-273163" algn="l" defTabSz="10926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0926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46321" algn="l" defTabSz="10926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631" algn="l" defTabSz="10926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38941" algn="l" defTabSz="10926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259" algn="l" defTabSz="10926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31570" algn="l" defTabSz="10926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7885" algn="l" defTabSz="10926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24202" algn="l" defTabSz="10926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0520" algn="l" defTabSz="10926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432406" y="1313220"/>
            <a:ext cx="10368042" cy="76632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32406" y="2079546"/>
            <a:ext cx="10368042" cy="407060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321778" y="6410194"/>
            <a:ext cx="47866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092544" fontAlgn="auto">
              <a:spcBef>
                <a:spcPts val="0"/>
              </a:spcBef>
              <a:spcAft>
                <a:spcPts val="0"/>
              </a:spcAft>
            </a:pPr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pPr defTabSz="10925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19" name="Picture 2" descr="K:\kunder\2013\SP - Sveriges tekniska forskningsinst\Office_2010\Logotyper\Logotyper SP-koncernen\SP logo platta 2010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034" y="0"/>
            <a:ext cx="904523" cy="1409634"/>
          </a:xfrm>
          <a:prstGeom prst="rect">
            <a:avLst/>
          </a:prstGeom>
          <a:noFill/>
        </p:spPr>
      </p:pic>
      <p:pic>
        <p:nvPicPr>
          <p:cNvPr id="22" name="Bildobjekt 21" descr="Färgkuber_1.2.png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167" y="71999"/>
            <a:ext cx="1433063" cy="57453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76" y="6368752"/>
            <a:ext cx="3178661" cy="25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03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092544" rtl="0" eaLnBrk="1" latinLnBrk="0" hangingPunct="1">
        <a:lnSpc>
          <a:spcPct val="100000"/>
        </a:lnSpc>
        <a:spcBef>
          <a:spcPct val="0"/>
        </a:spcBef>
        <a:buNone/>
        <a:defRPr sz="33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255" indent="-240255" algn="l" defTabSz="1092544" rtl="0" eaLnBrk="1" latinLnBrk="0" hangingPunct="1">
        <a:lnSpc>
          <a:spcPct val="110000"/>
        </a:lnSpc>
        <a:spcBef>
          <a:spcPts val="478"/>
        </a:spcBef>
        <a:spcAft>
          <a:spcPts val="478"/>
        </a:spcAft>
        <a:buClr>
          <a:schemeClr val="accent2"/>
        </a:buClr>
        <a:buFont typeface="Wingdings" panose="05000000000000000000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472077" indent="-231822" algn="l" defTabSz="1092544" rtl="0" eaLnBrk="1" latinLnBrk="0" hangingPunct="1">
        <a:lnSpc>
          <a:spcPct val="110000"/>
        </a:lnSpc>
        <a:spcBef>
          <a:spcPts val="0"/>
        </a:spcBef>
        <a:spcAft>
          <a:spcPts val="478"/>
        </a:spcAft>
        <a:buClr>
          <a:schemeClr val="accent2"/>
        </a:buClr>
        <a:buFont typeface="Wingdings" panose="05000000000000000000" pitchFamily="2" charset="2"/>
        <a:buChar char="§"/>
        <a:tabLst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14444" indent="-231822" algn="l" defTabSz="1092544" rtl="0" eaLnBrk="1" latinLnBrk="0" hangingPunct="1">
        <a:lnSpc>
          <a:spcPct val="110000"/>
        </a:lnSpc>
        <a:spcBef>
          <a:spcPts val="0"/>
        </a:spcBef>
        <a:spcAft>
          <a:spcPts val="478"/>
        </a:spcAft>
        <a:buClr>
          <a:schemeClr val="accent2"/>
        </a:buClr>
        <a:buFont typeface="Wingdings" panose="05000000000000000000" pitchFamily="2" charset="2"/>
        <a:buChar char="§"/>
        <a:tabLst>
          <a:tab pos="240255" algn="l"/>
        </a:tabLst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54705" indent="-240255" algn="l" defTabSz="1092544" rtl="0" eaLnBrk="1" latinLnBrk="0" hangingPunct="1">
        <a:lnSpc>
          <a:spcPct val="110000"/>
        </a:lnSpc>
        <a:spcBef>
          <a:spcPts val="0"/>
        </a:spcBef>
        <a:spcAft>
          <a:spcPts val="478"/>
        </a:spcAft>
        <a:buClr>
          <a:schemeClr val="accent2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86533" indent="-231822" algn="l" defTabSz="1092544" rtl="0" eaLnBrk="1" latinLnBrk="0" hangingPunct="1">
        <a:lnSpc>
          <a:spcPct val="110000"/>
        </a:lnSpc>
        <a:spcBef>
          <a:spcPts val="0"/>
        </a:spcBef>
        <a:spcAft>
          <a:spcPts val="478"/>
        </a:spcAft>
        <a:buClr>
          <a:schemeClr val="accent2"/>
        </a:buClr>
        <a:buFont typeface="Wingdings" panose="05000000000000000000" pitchFamily="2" charset="2"/>
        <a:buChar char="§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491" indent="-273143" algn="l" defTabSz="10925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50759" indent="-273143" algn="l" defTabSz="10925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97037" indent="-273143" algn="l" defTabSz="10925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43299" indent="-273143" algn="l" defTabSz="10925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0925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46281" algn="l" defTabSz="10925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544" algn="l" defTabSz="10925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38810" algn="l" defTabSz="10925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085" algn="l" defTabSz="10925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31351" algn="l" defTabSz="10925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7622" algn="l" defTabSz="10925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23896" algn="l" defTabSz="10925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0173" algn="l" defTabSz="10925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432404" y="1313218"/>
            <a:ext cx="10368042" cy="76632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32404" y="2079545"/>
            <a:ext cx="10368042" cy="407060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321778" y="6417886"/>
            <a:ext cx="478661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092891" fontAlgn="auto">
              <a:spcBef>
                <a:spcPts val="0"/>
              </a:spcBef>
              <a:spcAft>
                <a:spcPts val="0"/>
              </a:spcAft>
            </a:pPr>
            <a:fld id="{15E64212-AF21-4074-AD51-21ACBD25B45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pPr defTabSz="109289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19" name="Picture 2" descr="K:\kunder\2013\SP - Sveriges tekniska forskningsinst\Office_2010\Logotyper\Logotyper SP-koncernen\SP logo platta 2010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033" y="0"/>
            <a:ext cx="904523" cy="1409634"/>
          </a:xfrm>
          <a:prstGeom prst="rect">
            <a:avLst/>
          </a:prstGeom>
          <a:noFill/>
        </p:spPr>
      </p:pic>
      <p:pic>
        <p:nvPicPr>
          <p:cNvPr id="22" name="Bildobjekt 21" descr="Färgkuber_1.2.png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167" y="71998"/>
            <a:ext cx="1433063" cy="57453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0" y="6368750"/>
            <a:ext cx="3178661" cy="25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46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092891" rtl="0" eaLnBrk="1" latinLnBrk="0" hangingPunct="1">
        <a:lnSpc>
          <a:spcPct val="100000"/>
        </a:lnSpc>
        <a:spcBef>
          <a:spcPct val="0"/>
        </a:spcBef>
        <a:buNone/>
        <a:defRPr sz="33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335" indent="-240335" algn="l" defTabSz="1092891" rtl="0" eaLnBrk="1" latinLnBrk="0" hangingPunct="1">
        <a:lnSpc>
          <a:spcPct val="110000"/>
        </a:lnSpc>
        <a:spcBef>
          <a:spcPts val="478"/>
        </a:spcBef>
        <a:spcAft>
          <a:spcPts val="478"/>
        </a:spcAft>
        <a:buClr>
          <a:schemeClr val="accent2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72237" indent="-231902" algn="l" defTabSz="1092891" rtl="0" eaLnBrk="1" latinLnBrk="0" hangingPunct="1">
        <a:lnSpc>
          <a:spcPct val="110000"/>
        </a:lnSpc>
        <a:spcBef>
          <a:spcPts val="0"/>
        </a:spcBef>
        <a:spcAft>
          <a:spcPts val="478"/>
        </a:spcAft>
        <a:buClr>
          <a:schemeClr val="accent2"/>
        </a:buClr>
        <a:buFont typeface="Wingdings" panose="05000000000000000000" pitchFamily="2" charset="2"/>
        <a:buChar char="§"/>
        <a:tabLst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14680" indent="-231902" algn="l" defTabSz="1092891" rtl="0" eaLnBrk="1" latinLnBrk="0" hangingPunct="1">
        <a:lnSpc>
          <a:spcPct val="110000"/>
        </a:lnSpc>
        <a:spcBef>
          <a:spcPts val="0"/>
        </a:spcBef>
        <a:spcAft>
          <a:spcPts val="478"/>
        </a:spcAft>
        <a:buClr>
          <a:schemeClr val="accent2"/>
        </a:buClr>
        <a:buFont typeface="Wingdings" panose="05000000000000000000" pitchFamily="2" charset="2"/>
        <a:buChar char="§"/>
        <a:tabLst>
          <a:tab pos="240335" algn="l"/>
        </a:tabLst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55015" indent="-240335" algn="l" defTabSz="1092891" rtl="0" eaLnBrk="1" latinLnBrk="0" hangingPunct="1">
        <a:lnSpc>
          <a:spcPct val="110000"/>
        </a:lnSpc>
        <a:spcBef>
          <a:spcPts val="0"/>
        </a:spcBef>
        <a:spcAft>
          <a:spcPts val="478"/>
        </a:spcAft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6917" indent="-231902" algn="l" defTabSz="1092891" rtl="0" eaLnBrk="1" latinLnBrk="0" hangingPunct="1">
        <a:lnSpc>
          <a:spcPct val="110000"/>
        </a:lnSpc>
        <a:spcBef>
          <a:spcPts val="0"/>
        </a:spcBef>
        <a:spcAft>
          <a:spcPts val="478"/>
        </a:spcAft>
        <a:buClr>
          <a:schemeClr val="accent2"/>
        </a:buClr>
        <a:buFont typeface="Wingdings" panose="05000000000000000000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5450" indent="-273223" algn="l" defTabSz="1092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51895" indent="-273223" algn="l" defTabSz="1092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98341" indent="-273223" algn="l" defTabSz="1092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44786" indent="-273223" algn="l" defTabSz="1092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0928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6445" algn="l" defTabSz="10928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891" algn="l" defTabSz="10928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9336" algn="l" defTabSz="10928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782" algn="l" defTabSz="10928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2227" algn="l" defTabSz="10928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8673" algn="l" defTabSz="10928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5118" algn="l" defTabSz="10928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564" algn="l" defTabSz="10928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83718" y="503958"/>
            <a:ext cx="10556485" cy="1532088"/>
          </a:xfrm>
          <a:prstGeom prst="rect">
            <a:avLst/>
          </a:prstGeom>
        </p:spPr>
        <p:txBody>
          <a:bodyPr vert="horz" lIns="121432" tIns="60716" rIns="121432" bIns="60716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3721" y="2189930"/>
            <a:ext cx="10556889" cy="3830217"/>
          </a:xfrm>
          <a:prstGeom prst="rect">
            <a:avLst/>
          </a:prstGeom>
        </p:spPr>
        <p:txBody>
          <a:bodyPr vert="horz" lIns="121432" tIns="60716" rIns="121432" bIns="60716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1499" y="6399319"/>
            <a:ext cx="1101537" cy="364196"/>
          </a:xfrm>
          <a:prstGeom prst="rect">
            <a:avLst/>
          </a:prstGeom>
        </p:spPr>
        <p:txBody>
          <a:bodyPr vert="horz" lIns="121432" tIns="60716" rIns="121432" bIns="60716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pPr defTabSz="607162" fontAlgn="auto">
              <a:spcBef>
                <a:spcPts val="0"/>
              </a:spcBef>
              <a:spcAft>
                <a:spcPts val="0"/>
              </a:spcAft>
            </a:pPr>
            <a:endParaRPr lang="sv-SE" dirty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691966" y="6399319"/>
            <a:ext cx="9107730" cy="364196"/>
          </a:xfrm>
          <a:prstGeom prst="rect">
            <a:avLst/>
          </a:prstGeom>
        </p:spPr>
        <p:txBody>
          <a:bodyPr vert="horz" lIns="121432" tIns="60716" rIns="121432" bIns="60716" rtlCol="0" anchor="ctr"/>
          <a:lstStyle>
            <a:lvl1pPr algn="l">
              <a:defRPr sz="1200" b="1" cap="all">
                <a:solidFill>
                  <a:schemeClr val="accent2"/>
                </a:solidFill>
              </a:defRPr>
            </a:lvl1pPr>
          </a:lstStyle>
          <a:p>
            <a:pPr defTabSz="607162" fontAlgn="auto">
              <a:spcBef>
                <a:spcPts val="0"/>
              </a:spcBef>
              <a:spcAft>
                <a:spcPts val="0"/>
              </a:spcAft>
            </a:pPr>
            <a:r>
              <a:rPr lang="sv-SE" smtClean="0">
                <a:solidFill>
                  <a:srgbClr val="7F7F7F"/>
                </a:solidFill>
                <a:latin typeface="Arial"/>
              </a:rPr>
              <a:t>Accelerating innovation</a:t>
            </a:r>
            <a:endParaRPr lang="sv-SE" dirty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99695" y="6399319"/>
            <a:ext cx="1212151" cy="364196"/>
          </a:xfrm>
          <a:prstGeom prst="rect">
            <a:avLst/>
          </a:prstGeom>
        </p:spPr>
        <p:txBody>
          <a:bodyPr vert="horz" lIns="121432" tIns="60716" rIns="121432" bIns="60716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pPr defTabSz="607162" fontAlgn="auto">
              <a:spcBef>
                <a:spcPts val="0"/>
              </a:spcBef>
              <a:spcAft>
                <a:spcPts val="0"/>
              </a:spcAft>
            </a:pPr>
            <a:fld id="{6A0594BF-A1F5-B942-9329-9D66FEF4FE5A}" type="slidenum">
              <a:rPr lang="sv-SE" smtClean="0">
                <a:solidFill>
                  <a:srgbClr val="7F7F7F"/>
                </a:solidFill>
                <a:latin typeface="Arial"/>
              </a:rPr>
              <a:pPr defTabSz="60716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srgbClr val="7F7F7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45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hf hdr="0"/>
  <p:txStyles>
    <p:titleStyle>
      <a:lvl1pPr algn="l" defTabSz="607162" rtl="0" eaLnBrk="1" latinLnBrk="0" hangingPunct="1">
        <a:spcBef>
          <a:spcPct val="0"/>
        </a:spcBef>
        <a:buNone/>
        <a:defRPr sz="48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6848" indent="-286848" algn="l" defTabSz="607162" rtl="0" eaLnBrk="1" latinLnBrk="0" hangingPunct="1">
        <a:spcBef>
          <a:spcPts val="1328"/>
        </a:spcBef>
        <a:buClr>
          <a:srgbClr val="BEBD00"/>
        </a:buClr>
        <a:buFont typeface="Wingdings" charset="2"/>
        <a:buChar char="§"/>
        <a:defRPr sz="1900" kern="1200">
          <a:solidFill>
            <a:schemeClr val="tx1"/>
          </a:solidFill>
          <a:latin typeface="Georgia"/>
          <a:ea typeface="+mn-ea"/>
          <a:cs typeface="+mn-cs"/>
        </a:defRPr>
      </a:lvl1pPr>
      <a:lvl2pPr marL="697997" indent="-379476" algn="l" defTabSz="607162" rtl="0" eaLnBrk="1" latinLnBrk="0" hangingPunct="1">
        <a:spcBef>
          <a:spcPts val="1328"/>
        </a:spcBef>
        <a:buClr>
          <a:srgbClr val="BEBD00"/>
        </a:buClr>
        <a:buFont typeface="Wingdings" charset="2"/>
        <a:buChar char="§"/>
        <a:defRPr sz="1600" kern="1200">
          <a:solidFill>
            <a:schemeClr val="tx1"/>
          </a:solidFill>
          <a:latin typeface="Georgia"/>
          <a:ea typeface="+mn-ea"/>
          <a:cs typeface="+mn-cs"/>
        </a:defRPr>
      </a:lvl2pPr>
      <a:lvl3pPr marL="994406" indent="-303581" algn="l" defTabSz="607162" rtl="0" eaLnBrk="1" latinLnBrk="0" hangingPunct="1">
        <a:spcBef>
          <a:spcPts val="1328"/>
        </a:spcBef>
        <a:buClr>
          <a:srgbClr val="BEBD00"/>
        </a:buClr>
        <a:buFont typeface="Wingdings" charset="2"/>
        <a:buChar char="§"/>
        <a:defRPr sz="1300" kern="1200">
          <a:solidFill>
            <a:schemeClr val="tx1"/>
          </a:solidFill>
          <a:latin typeface="Georgia"/>
          <a:ea typeface="+mn-ea"/>
          <a:cs typeface="+mn-cs"/>
        </a:defRPr>
      </a:lvl3pPr>
      <a:lvl4pPr marL="1314720" indent="-303581" algn="l" defTabSz="607162" rtl="0" eaLnBrk="1" latinLnBrk="0" hangingPunct="1">
        <a:spcBef>
          <a:spcPts val="1328"/>
        </a:spcBef>
        <a:buClr>
          <a:srgbClr val="BEBD00"/>
        </a:buClr>
        <a:buFont typeface="Wingdings" charset="2"/>
        <a:buChar char="§"/>
        <a:defRPr sz="1300" kern="1200">
          <a:solidFill>
            <a:schemeClr val="tx1"/>
          </a:solidFill>
          <a:latin typeface="Georgia"/>
          <a:ea typeface="+mn-ea"/>
          <a:cs typeface="+mn-cs"/>
        </a:defRPr>
      </a:lvl4pPr>
      <a:lvl5pPr marL="1615910" indent="-303581" algn="l" defTabSz="607162" rtl="0" eaLnBrk="1" latinLnBrk="0" hangingPunct="1">
        <a:spcBef>
          <a:spcPts val="1328"/>
        </a:spcBef>
        <a:buClr>
          <a:srgbClr val="BEBD00"/>
        </a:buClr>
        <a:buFont typeface="Wingdings" charset="2"/>
        <a:buChar char="§"/>
        <a:defRPr sz="1300" kern="1200">
          <a:solidFill>
            <a:schemeClr val="tx1"/>
          </a:solidFill>
          <a:latin typeface="Georgia"/>
          <a:ea typeface="+mn-ea"/>
          <a:cs typeface="+mn-cs"/>
        </a:defRPr>
      </a:lvl5pPr>
      <a:lvl6pPr marL="3339389" indent="-303581" algn="l" defTabSz="60716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46550" indent="-303581" algn="l" defTabSz="60716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53712" indent="-303581" algn="l" defTabSz="60716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60874" indent="-303581" algn="l" defTabSz="60716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071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7162" algn="l" defTabSz="6071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323" algn="l" defTabSz="6071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1485" algn="l" defTabSz="6071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8646" algn="l" defTabSz="6071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5808" algn="l" defTabSz="6071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2970" algn="l" defTabSz="6071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0131" algn="l" defTabSz="6071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293" algn="l" defTabSz="6071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cha.europa.eu/" TargetMode="External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Relationship Id="rId5" Type="http://schemas.openxmlformats.org/officeDocument/2006/relationships/hyperlink" Target="http://www.formulation-network.eu/" TargetMode="Externa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314103" y="315214"/>
            <a:ext cx="9217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err="1" smtClean="0">
                <a:solidFill>
                  <a:srgbClr val="1108C4"/>
                </a:solidFill>
              </a:rPr>
              <a:t>Prediction</a:t>
            </a:r>
            <a:r>
              <a:rPr lang="sv-SE" sz="3200" b="1" dirty="0" smtClean="0">
                <a:solidFill>
                  <a:srgbClr val="1108C4"/>
                </a:solidFill>
              </a:rPr>
              <a:t> </a:t>
            </a:r>
            <a:r>
              <a:rPr lang="sv-SE" sz="3200" b="1" dirty="0" err="1" smtClean="0">
                <a:solidFill>
                  <a:srgbClr val="1108C4"/>
                </a:solidFill>
              </a:rPr>
              <a:t>of</a:t>
            </a:r>
            <a:r>
              <a:rPr lang="sv-SE" sz="3200" b="1" dirty="0" smtClean="0">
                <a:solidFill>
                  <a:srgbClr val="1108C4"/>
                </a:solidFill>
              </a:rPr>
              <a:t> </a:t>
            </a:r>
            <a:r>
              <a:rPr lang="sv-SE" sz="3200" b="1" dirty="0" err="1" smtClean="0">
                <a:solidFill>
                  <a:srgbClr val="1108C4"/>
                </a:solidFill>
              </a:rPr>
              <a:t>eye</a:t>
            </a:r>
            <a:r>
              <a:rPr lang="sv-SE" sz="3200" b="1" dirty="0" smtClean="0">
                <a:solidFill>
                  <a:srgbClr val="1108C4"/>
                </a:solidFill>
              </a:rPr>
              <a:t>-irritation </a:t>
            </a:r>
            <a:r>
              <a:rPr lang="sv-SE" sz="3200" b="1" dirty="0" err="1" smtClean="0">
                <a:solidFill>
                  <a:srgbClr val="1108C4"/>
                </a:solidFill>
              </a:rPr>
              <a:t>with</a:t>
            </a:r>
            <a:r>
              <a:rPr lang="sv-SE" sz="3200" b="1" dirty="0" smtClean="0">
                <a:solidFill>
                  <a:srgbClr val="1108C4"/>
                </a:solidFill>
              </a:rPr>
              <a:t> </a:t>
            </a:r>
            <a:r>
              <a:rPr lang="sv-SE" sz="3200" b="1" dirty="0" err="1" smtClean="0">
                <a:solidFill>
                  <a:srgbClr val="1108C4"/>
                </a:solidFill>
              </a:rPr>
              <a:t>HSPiP</a:t>
            </a:r>
            <a:r>
              <a:rPr lang="sv-SE" sz="3200" b="1" dirty="0" smtClean="0">
                <a:solidFill>
                  <a:srgbClr val="1108C4"/>
                </a:solidFill>
              </a:rPr>
              <a:t> and via elongation </a:t>
            </a:r>
            <a:r>
              <a:rPr lang="sv-SE" sz="3200" b="1" dirty="0" err="1" smtClean="0">
                <a:solidFill>
                  <a:srgbClr val="1108C4"/>
                </a:solidFill>
              </a:rPr>
              <a:t>of</a:t>
            </a:r>
            <a:r>
              <a:rPr lang="sv-SE" sz="3200" b="1" dirty="0" smtClean="0">
                <a:solidFill>
                  <a:srgbClr val="1108C4"/>
                </a:solidFill>
              </a:rPr>
              <a:t> polymer </a:t>
            </a:r>
            <a:r>
              <a:rPr lang="sv-SE" sz="3200" b="1" dirty="0" err="1" smtClean="0">
                <a:solidFill>
                  <a:srgbClr val="1108C4"/>
                </a:solidFill>
              </a:rPr>
              <a:t>threads</a:t>
            </a:r>
            <a:endParaRPr lang="sv-SE" sz="3200" b="1" dirty="0">
              <a:solidFill>
                <a:srgbClr val="1108C4"/>
              </a:solidFill>
            </a:endParaRPr>
          </a:p>
        </p:txBody>
      </p:sp>
      <p:pic>
        <p:nvPicPr>
          <p:cNvPr id="7" name="Picture 9"/>
          <p:cNvPicPr/>
          <p:nvPr/>
        </p:nvPicPr>
        <p:blipFill rotWithShape="1">
          <a:blip r:embed="rId2"/>
          <a:srcRect l="22792" t="32269" r="72771" b="42797"/>
          <a:stretch/>
        </p:blipFill>
        <p:spPr bwMode="auto">
          <a:xfrm>
            <a:off x="3978399" y="3612326"/>
            <a:ext cx="1080120" cy="24398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9"/>
          <p:cNvPicPr/>
          <p:nvPr/>
        </p:nvPicPr>
        <p:blipFill rotWithShape="1">
          <a:blip r:embed="rId2"/>
          <a:srcRect l="26655" t="32269" r="68151" b="42797"/>
          <a:stretch/>
        </p:blipFill>
        <p:spPr bwMode="auto">
          <a:xfrm>
            <a:off x="2250207" y="3613397"/>
            <a:ext cx="1163797" cy="2438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647" y="1548061"/>
            <a:ext cx="5268839" cy="449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418246" y="1517254"/>
            <a:ext cx="60804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Presenter: </a:t>
            </a:r>
          </a:p>
          <a:p>
            <a:r>
              <a:rPr lang="sv-SE" b="1" dirty="0" smtClean="0"/>
              <a:t>Martin </a:t>
            </a:r>
            <a:r>
              <a:rPr lang="sv-SE" b="1" dirty="0" smtClean="0"/>
              <a:t>Andersson (martin.andersson@ri.se)</a:t>
            </a:r>
            <a:endParaRPr lang="sv-SE" b="1" dirty="0"/>
          </a:p>
          <a:p>
            <a:endParaRPr lang="sv-SE" b="1" dirty="0"/>
          </a:p>
          <a:p>
            <a:r>
              <a:rPr lang="sv-SE" b="1" dirty="0" smtClean="0"/>
              <a:t>Team: Martin </a:t>
            </a:r>
            <a:r>
              <a:rPr lang="sv-SE" b="1" dirty="0"/>
              <a:t>Andersson, Mimmi Eriksson, Jonas </a:t>
            </a:r>
            <a:r>
              <a:rPr lang="sv-SE" b="1" dirty="0" err="1"/>
              <a:t>Enebro</a:t>
            </a:r>
            <a:r>
              <a:rPr lang="sv-SE" b="1" dirty="0"/>
              <a:t>, Jens </a:t>
            </a:r>
            <a:r>
              <a:rPr lang="sv-SE" b="1" dirty="0" smtClean="0"/>
              <a:t>Sommertune, </a:t>
            </a:r>
            <a:r>
              <a:rPr lang="sv-SE" b="1" dirty="0"/>
              <a:t>Lovisa Ringstad, </a:t>
            </a:r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b="1" dirty="0" smtClean="0"/>
              <a:t>Kristina </a:t>
            </a:r>
            <a:r>
              <a:rPr lang="sv-SE" b="1" dirty="0"/>
              <a:t>Fant and Benny </a:t>
            </a:r>
            <a:r>
              <a:rPr lang="sv-SE" b="1" dirty="0" err="1" smtClean="0"/>
              <a:t>Lyvén</a:t>
            </a: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738039" y="6355954"/>
            <a:ext cx="4677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(RISE </a:t>
            </a:r>
            <a:r>
              <a:rPr lang="sv-SE" b="1" dirty="0"/>
              <a:t>Research </a:t>
            </a:r>
            <a:r>
              <a:rPr lang="sv-SE" b="1" dirty="0" err="1"/>
              <a:t>Institutes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Sweden </a:t>
            </a:r>
            <a:r>
              <a:rPr lang="sv-SE" b="1" dirty="0" smtClean="0"/>
              <a:t>AB)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71454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7F7F7F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srgbClr val="7F7F7F"/>
                </a:solidFill>
              </a:rPr>
              <a:t>Accelerating innovation</a:t>
            </a:r>
            <a:endParaRPr lang="sv-SE">
              <a:solidFill>
                <a:srgbClr val="7F7F7F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94BF-A1F5-B942-9329-9D66FEF4FE5A}" type="slidenum">
              <a:rPr lang="sv-SE" smtClean="0">
                <a:solidFill>
                  <a:srgbClr val="7F7F7F"/>
                </a:solidFill>
              </a:rPr>
              <a:pPr/>
              <a:t>10</a:t>
            </a:fld>
            <a:endParaRPr lang="sv-SE">
              <a:solidFill>
                <a:srgbClr val="7F7F7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" t="21369" r="32830" b="46178"/>
          <a:stretch/>
        </p:blipFill>
        <p:spPr bwMode="auto">
          <a:xfrm>
            <a:off x="572790" y="611957"/>
            <a:ext cx="11017224" cy="54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3258319" y="39877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err="1" smtClean="0"/>
              <a:t>Acrylate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rubber</a:t>
            </a:r>
            <a:endParaRPr lang="sv-SE" sz="2400" b="1" dirty="0"/>
          </a:p>
        </p:txBody>
      </p:sp>
      <p:cxnSp>
        <p:nvCxnSpPr>
          <p:cNvPr id="17" name="Rak pil 16"/>
          <p:cNvCxnSpPr/>
          <p:nvPr/>
        </p:nvCxnSpPr>
        <p:spPr>
          <a:xfrm flipH="1">
            <a:off x="1386111" y="395933"/>
            <a:ext cx="1872208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4" t="35223" r="45580" b="63065"/>
          <a:stretch/>
        </p:blipFill>
        <p:spPr bwMode="auto">
          <a:xfrm>
            <a:off x="6081402" y="0"/>
            <a:ext cx="511256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10315103" y="311042"/>
            <a:ext cx="148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HSPiP</a:t>
            </a:r>
            <a:r>
              <a:rPr lang="sv-SE" dirty="0" smtClean="0"/>
              <a:t> score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146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/>
          <p:nvPr/>
        </p:nvPicPr>
        <p:blipFill rotWithShape="1">
          <a:blip r:embed="rId2"/>
          <a:srcRect l="22792" t="32269" r="72771" b="42797"/>
          <a:stretch/>
        </p:blipFill>
        <p:spPr bwMode="auto">
          <a:xfrm>
            <a:off x="2066400" y="4738811"/>
            <a:ext cx="511629" cy="13824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9"/>
          <p:cNvPicPr/>
          <p:nvPr/>
        </p:nvPicPr>
        <p:blipFill rotWithShape="1">
          <a:blip r:embed="rId2"/>
          <a:srcRect l="26655" t="32269" r="68151" b="42797"/>
          <a:stretch/>
        </p:blipFill>
        <p:spPr bwMode="auto">
          <a:xfrm>
            <a:off x="1350415" y="3596204"/>
            <a:ext cx="598715" cy="13824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ktangel 6"/>
          <p:cNvSpPr/>
          <p:nvPr/>
        </p:nvSpPr>
        <p:spPr>
          <a:xfrm>
            <a:off x="2322215" y="1762651"/>
            <a:ext cx="2592288" cy="1441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282" y="430087"/>
            <a:ext cx="8645525" cy="5548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0" y="294744"/>
            <a:ext cx="549056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u="sng" dirty="0" err="1" smtClean="0">
                <a:solidFill>
                  <a:srgbClr val="000099"/>
                </a:solidFill>
              </a:rPr>
              <a:t>Finding</a:t>
            </a:r>
            <a:r>
              <a:rPr lang="sv-SE" sz="2400" b="1" u="sng" dirty="0" smtClean="0">
                <a:solidFill>
                  <a:srgbClr val="000099"/>
                </a:solidFill>
              </a:rPr>
              <a:t> 2:</a:t>
            </a:r>
            <a:br>
              <a:rPr lang="sv-SE" sz="2400" b="1" u="sng" dirty="0" smtClean="0">
                <a:solidFill>
                  <a:srgbClr val="000099"/>
                </a:solidFill>
              </a:rPr>
            </a:br>
            <a:r>
              <a:rPr lang="sv-SE" sz="2300" b="1" dirty="0" smtClean="0"/>
              <a:t>Elongation </a:t>
            </a:r>
            <a:r>
              <a:rPr lang="sv-SE" sz="2300" b="1" dirty="0" err="1" smtClean="0"/>
              <a:t>of</a:t>
            </a:r>
            <a:r>
              <a:rPr lang="sv-SE" sz="2300" b="1" dirty="0" smtClean="0"/>
              <a:t> a </a:t>
            </a:r>
            <a:r>
              <a:rPr lang="sv-SE" sz="2300" b="1" dirty="0" err="1" smtClean="0"/>
              <a:t>elastan</a:t>
            </a:r>
            <a:r>
              <a:rPr lang="sv-SE" sz="2300" b="1" dirty="0" smtClean="0"/>
              <a:t>/polyamid </a:t>
            </a:r>
            <a:r>
              <a:rPr lang="sv-SE" sz="2300" b="1" dirty="0" err="1" smtClean="0"/>
              <a:t>thread</a:t>
            </a:r>
            <a:r>
              <a:rPr lang="sv-SE" sz="2300" b="1" dirty="0" smtClean="0"/>
              <a:t> </a:t>
            </a:r>
            <a:r>
              <a:rPr lang="sv-SE" sz="2300" b="1" dirty="0" err="1" smtClean="0"/>
              <a:t>dipped</a:t>
            </a:r>
            <a:r>
              <a:rPr lang="sv-SE" sz="2300" b="1" dirty="0" smtClean="0"/>
              <a:t> in a </a:t>
            </a:r>
            <a:r>
              <a:rPr lang="sv-SE" sz="2300" b="1" dirty="0" err="1" smtClean="0"/>
              <a:t>liquid</a:t>
            </a:r>
            <a:r>
              <a:rPr lang="sv-SE" sz="2300" b="1" dirty="0" smtClean="0"/>
              <a:t> </a:t>
            </a:r>
            <a:r>
              <a:rPr lang="sv-SE" sz="2300" b="1" dirty="0" err="1" smtClean="0"/>
              <a:t>seems</a:t>
            </a:r>
            <a:r>
              <a:rPr lang="sv-SE" sz="2300" b="1" dirty="0" smtClean="0"/>
              <a:t> </a:t>
            </a:r>
            <a:r>
              <a:rPr lang="sv-SE" sz="2300" b="1" dirty="0" err="1" smtClean="0"/>
              <a:t>to</a:t>
            </a:r>
            <a:r>
              <a:rPr lang="sv-SE" sz="2300" b="1" dirty="0" smtClean="0"/>
              <a:t> </a:t>
            </a:r>
            <a:r>
              <a:rPr lang="sv-SE" sz="2300" b="1" dirty="0" err="1" smtClean="0"/>
              <a:t>correlate</a:t>
            </a:r>
            <a:r>
              <a:rPr lang="sv-SE" sz="2300" b="1" dirty="0" smtClean="0"/>
              <a:t> </a:t>
            </a:r>
            <a:r>
              <a:rPr lang="sv-SE" sz="2300" b="1" dirty="0" err="1" smtClean="0"/>
              <a:t>with</a:t>
            </a:r>
            <a:r>
              <a:rPr lang="sv-SE" sz="2300" b="1" dirty="0" smtClean="0"/>
              <a:t> </a:t>
            </a:r>
            <a:r>
              <a:rPr lang="sv-SE" sz="2300" b="1" dirty="0" err="1" smtClean="0"/>
              <a:t>its</a:t>
            </a:r>
            <a:r>
              <a:rPr lang="sv-SE" sz="2300" b="1" dirty="0" smtClean="0"/>
              <a:t> </a:t>
            </a:r>
            <a:r>
              <a:rPr lang="sv-SE" sz="2300" b="1" dirty="0" err="1" smtClean="0"/>
              <a:t>eye</a:t>
            </a:r>
            <a:r>
              <a:rPr lang="sv-SE" sz="2300" b="1" dirty="0" smtClean="0"/>
              <a:t>-irritation.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3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300" b="1" dirty="0" err="1" smtClean="0"/>
              <a:t>Up</a:t>
            </a:r>
            <a:r>
              <a:rPr lang="sv-SE" sz="2300" b="1" dirty="0" smtClean="0"/>
              <a:t> </a:t>
            </a:r>
            <a:r>
              <a:rPr lang="sv-SE" sz="2300" b="1" dirty="0" err="1" smtClean="0"/>
              <a:t>to</a:t>
            </a:r>
            <a:r>
              <a:rPr lang="sv-SE" sz="2300" b="1" dirty="0" smtClean="0"/>
              <a:t> ca 50% elongation in </a:t>
            </a:r>
            <a:r>
              <a:rPr lang="sv-SE" sz="2300" b="1" dirty="0" err="1" smtClean="0"/>
              <a:t>irritants</a:t>
            </a:r>
            <a:endParaRPr lang="sv-SE" sz="23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300" b="1" dirty="0" smtClean="0"/>
              <a:t>No elongation in non-</a:t>
            </a:r>
            <a:r>
              <a:rPr lang="sv-SE" sz="2300" b="1" dirty="0" err="1" smtClean="0"/>
              <a:t>irritants</a:t>
            </a:r>
            <a:endParaRPr lang="sv-SE" sz="23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300" b="1" dirty="0" err="1" smtClean="0"/>
              <a:t>Equilibrium</a:t>
            </a:r>
            <a:r>
              <a:rPr lang="sv-SE" sz="2300" b="1" dirty="0" smtClean="0"/>
              <a:t> </a:t>
            </a:r>
            <a:r>
              <a:rPr lang="sv-SE" sz="2300" b="1" dirty="0" err="1" smtClean="0"/>
              <a:t>after</a:t>
            </a:r>
            <a:r>
              <a:rPr lang="sv-SE" sz="2300" b="1" dirty="0" smtClean="0"/>
              <a:t> 3 </a:t>
            </a:r>
            <a:r>
              <a:rPr lang="sv-SE" sz="2300" b="1" dirty="0" err="1" smtClean="0"/>
              <a:t>hours</a:t>
            </a:r>
            <a:r>
              <a:rPr lang="sv-SE" sz="2400" b="1" dirty="0" smtClean="0"/>
              <a:t>.</a:t>
            </a:r>
          </a:p>
        </p:txBody>
      </p:sp>
      <p:sp>
        <p:nvSpPr>
          <p:cNvPr id="11" name="Rektangel 10"/>
          <p:cNvSpPr/>
          <p:nvPr/>
        </p:nvSpPr>
        <p:spPr>
          <a:xfrm>
            <a:off x="9247263" y="1811284"/>
            <a:ext cx="2146824" cy="1247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13200001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5063" y="611957"/>
            <a:ext cx="2394264" cy="1690953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3" name="textruta 2"/>
          <p:cNvSpPr txBox="1"/>
          <p:nvPr/>
        </p:nvSpPr>
        <p:spPr>
          <a:xfrm>
            <a:off x="8177451" y="3058791"/>
            <a:ext cx="34337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8946951" y="2784516"/>
            <a:ext cx="20162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>
            <a:off x="10034710" y="2689887"/>
            <a:ext cx="20162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7792709" y="2550109"/>
            <a:ext cx="675891" cy="276999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258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Water</a:t>
            </a:r>
            <a:r>
              <a:rPr lang="sv-SE" sz="1200" dirty="0" smtClean="0"/>
              <a:t>  </a:t>
            </a:r>
            <a:endParaRPr lang="sv-SE" sz="1200" dirty="0"/>
          </a:p>
        </p:txBody>
      </p:sp>
      <p:sp>
        <p:nvSpPr>
          <p:cNvPr id="17" name="Rektangel 16"/>
          <p:cNvSpPr/>
          <p:nvPr/>
        </p:nvSpPr>
        <p:spPr>
          <a:xfrm>
            <a:off x="6518999" y="2207616"/>
            <a:ext cx="288032" cy="790649"/>
          </a:xfrm>
          <a:prstGeom prst="rect">
            <a:avLst/>
          </a:prstGeom>
          <a:noFill/>
          <a:ln w="38100">
            <a:solidFill>
              <a:srgbClr val="C00000"/>
            </a:solidFill>
          </a:ln>
          <a:scene3d>
            <a:camera prst="orthographicFront">
              <a:rot lat="0" lon="0" rev="186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/>
          <p:cNvSpPr/>
          <p:nvPr/>
        </p:nvSpPr>
        <p:spPr>
          <a:xfrm>
            <a:off x="8842431" y="2239694"/>
            <a:ext cx="288032" cy="790649"/>
          </a:xfrm>
          <a:prstGeom prst="rect">
            <a:avLst/>
          </a:prstGeom>
          <a:noFill/>
          <a:ln w="38100">
            <a:solidFill>
              <a:srgbClr val="00B050"/>
            </a:solidFill>
          </a:ln>
          <a:scene3d>
            <a:camera prst="orthographicFront">
              <a:rot lat="0" lon="0" rev="186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/>
          <p:cNvSpPr/>
          <p:nvPr/>
        </p:nvSpPr>
        <p:spPr>
          <a:xfrm>
            <a:off x="1242095" y="3537820"/>
            <a:ext cx="824305" cy="1498878"/>
          </a:xfrm>
          <a:prstGeom prst="rect">
            <a:avLst/>
          </a:prstGeom>
          <a:noFill/>
          <a:ln w="44450"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20"/>
          <p:cNvSpPr/>
          <p:nvPr/>
        </p:nvSpPr>
        <p:spPr>
          <a:xfrm>
            <a:off x="2018694" y="4680615"/>
            <a:ext cx="615855" cy="1498878"/>
          </a:xfrm>
          <a:prstGeom prst="rect">
            <a:avLst/>
          </a:prstGeom>
          <a:noFill/>
          <a:ln w="44450">
            <a:solidFill>
              <a:srgbClr val="00B05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2326621" y="6286540"/>
            <a:ext cx="8825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/>
              <a:t>(</a:t>
            </a:r>
            <a:r>
              <a:rPr lang="en-GB" dirty="0" err="1" smtClean="0"/>
              <a:t>Prym</a:t>
            </a:r>
            <a:r>
              <a:rPr lang="en-GB" dirty="0" smtClean="0"/>
              <a:t> </a:t>
            </a:r>
            <a:r>
              <a:rPr lang="en-GB" dirty="0"/>
              <a:t>elastic sewing thread 0.5 </a:t>
            </a:r>
            <a:r>
              <a:rPr lang="en-GB" dirty="0" smtClean="0"/>
              <a:t>mm, 50</a:t>
            </a:r>
            <a:r>
              <a:rPr lang="en-GB" dirty="0"/>
              <a:t>% </a:t>
            </a:r>
            <a:r>
              <a:rPr lang="en-GB" dirty="0" err="1"/>
              <a:t>elastan</a:t>
            </a:r>
            <a:r>
              <a:rPr lang="en-GB" dirty="0"/>
              <a:t>, 50% </a:t>
            </a:r>
            <a:r>
              <a:rPr lang="en-GB" dirty="0" smtClean="0"/>
              <a:t>polyamide – best so far!)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475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7F7F7F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srgbClr val="7F7F7F"/>
                </a:solidFill>
              </a:rPr>
              <a:t>Accelerating innovation</a:t>
            </a:r>
            <a:endParaRPr lang="sv-SE">
              <a:solidFill>
                <a:srgbClr val="7F7F7F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94BF-A1F5-B942-9329-9D66FEF4FE5A}" type="slidenum">
              <a:rPr lang="sv-SE" smtClean="0">
                <a:solidFill>
                  <a:srgbClr val="7F7F7F"/>
                </a:solidFill>
              </a:rPr>
              <a:pPr/>
              <a:t>12</a:t>
            </a:fld>
            <a:endParaRPr lang="sv-SE">
              <a:solidFill>
                <a:srgbClr val="7F7F7F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-186346" y="0"/>
            <a:ext cx="118992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3600" b="1" dirty="0" smtClean="0">
              <a:solidFill>
                <a:srgbClr val="1108C4"/>
              </a:solidFill>
            </a:endParaRPr>
          </a:p>
          <a:p>
            <a:pPr algn="ctr"/>
            <a:r>
              <a:rPr lang="sv-SE" sz="3600" b="1" dirty="0" smtClean="0">
                <a:solidFill>
                  <a:srgbClr val="1108C4"/>
                </a:solidFill>
              </a:rPr>
              <a:t>So…</a:t>
            </a:r>
            <a:r>
              <a:rPr lang="sv-SE" sz="3600" b="1" dirty="0" err="1" smtClean="0">
                <a:solidFill>
                  <a:srgbClr val="1108C4"/>
                </a:solidFill>
              </a:rPr>
              <a:t>could</a:t>
            </a:r>
            <a:r>
              <a:rPr lang="sv-SE" sz="3600" b="1" dirty="0" smtClean="0">
                <a:solidFill>
                  <a:srgbClr val="1108C4"/>
                </a:solidFill>
              </a:rPr>
              <a:t> </a:t>
            </a:r>
            <a:r>
              <a:rPr lang="sv-SE" sz="3600" b="1" dirty="0" err="1" smtClean="0">
                <a:solidFill>
                  <a:srgbClr val="1108C4"/>
                </a:solidFill>
              </a:rPr>
              <a:t>HSPiP</a:t>
            </a:r>
            <a:r>
              <a:rPr lang="sv-SE" sz="3600" b="1" dirty="0" smtClean="0">
                <a:solidFill>
                  <a:srgbClr val="1108C4"/>
                </a:solidFill>
              </a:rPr>
              <a:t> be </a:t>
            </a:r>
            <a:r>
              <a:rPr lang="sv-SE" sz="3600" b="1" dirty="0" err="1" smtClean="0">
                <a:solidFill>
                  <a:srgbClr val="1108C4"/>
                </a:solidFill>
              </a:rPr>
              <a:t>used</a:t>
            </a:r>
            <a:r>
              <a:rPr lang="sv-SE" sz="3600" b="1" dirty="0" smtClean="0">
                <a:solidFill>
                  <a:srgbClr val="1108C4"/>
                </a:solidFill>
              </a:rPr>
              <a:t> </a:t>
            </a:r>
            <a:r>
              <a:rPr lang="sv-SE" sz="3600" b="1" dirty="0" err="1" smtClean="0">
                <a:solidFill>
                  <a:srgbClr val="1108C4"/>
                </a:solidFill>
              </a:rPr>
              <a:t>to</a:t>
            </a:r>
            <a:r>
              <a:rPr lang="sv-SE" sz="3600" b="1" dirty="0" smtClean="0">
                <a:solidFill>
                  <a:srgbClr val="1108C4"/>
                </a:solidFill>
              </a:rPr>
              <a:t> </a:t>
            </a:r>
            <a:r>
              <a:rPr lang="sv-SE" sz="3600" b="1" dirty="0" err="1" smtClean="0">
                <a:solidFill>
                  <a:srgbClr val="1108C4"/>
                </a:solidFill>
              </a:rPr>
              <a:t>predict</a:t>
            </a:r>
            <a:r>
              <a:rPr lang="sv-SE" sz="3600" b="1" dirty="0" smtClean="0">
                <a:solidFill>
                  <a:srgbClr val="1108C4"/>
                </a:solidFill>
              </a:rPr>
              <a:t> </a:t>
            </a:r>
            <a:br>
              <a:rPr lang="sv-SE" sz="3600" b="1" dirty="0" smtClean="0">
                <a:solidFill>
                  <a:srgbClr val="1108C4"/>
                </a:solidFill>
              </a:rPr>
            </a:br>
            <a:r>
              <a:rPr lang="sv-SE" sz="3600" b="1" dirty="0" err="1" smtClean="0">
                <a:solidFill>
                  <a:srgbClr val="1108C4"/>
                </a:solidFill>
              </a:rPr>
              <a:t>eye</a:t>
            </a:r>
            <a:r>
              <a:rPr lang="sv-SE" sz="3600" b="1" dirty="0" smtClean="0">
                <a:solidFill>
                  <a:srgbClr val="1108C4"/>
                </a:solidFill>
              </a:rPr>
              <a:t>-irritation </a:t>
            </a:r>
            <a:r>
              <a:rPr lang="sv-SE" sz="3600" b="1" i="1" dirty="0" smtClean="0">
                <a:solidFill>
                  <a:srgbClr val="1108C4"/>
                </a:solidFill>
              </a:rPr>
              <a:t>in-</a:t>
            </a:r>
            <a:r>
              <a:rPr lang="sv-SE" sz="3600" b="1" i="1" dirty="0" err="1" smtClean="0">
                <a:solidFill>
                  <a:srgbClr val="1108C4"/>
                </a:solidFill>
              </a:rPr>
              <a:t>silico</a:t>
            </a:r>
            <a:r>
              <a:rPr lang="sv-SE" sz="3600" b="1" dirty="0" smtClean="0">
                <a:solidFill>
                  <a:srgbClr val="1108C4"/>
                </a:solidFill>
              </a:rPr>
              <a:t>?</a:t>
            </a:r>
            <a:endParaRPr lang="sv-SE" sz="3600" b="1" dirty="0">
              <a:solidFill>
                <a:srgbClr val="1108C4"/>
              </a:solidFill>
            </a:endParaRPr>
          </a:p>
        </p:txBody>
      </p:sp>
      <p:pic>
        <p:nvPicPr>
          <p:cNvPr id="8" name="Picture 2" descr="Bildresultat för lap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210" y="2196133"/>
            <a:ext cx="372747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75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7F7F7F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srgbClr val="7F7F7F"/>
                </a:solidFill>
              </a:rPr>
              <a:t>Accelerating innovation</a:t>
            </a:r>
            <a:endParaRPr lang="sv-SE">
              <a:solidFill>
                <a:srgbClr val="7F7F7F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94BF-A1F5-B942-9329-9D66FEF4FE5A}" type="slidenum">
              <a:rPr lang="sv-SE" smtClean="0">
                <a:solidFill>
                  <a:srgbClr val="7F7F7F"/>
                </a:solidFill>
              </a:rPr>
              <a:pPr/>
              <a:t>13</a:t>
            </a:fld>
            <a:endParaRPr lang="sv-SE">
              <a:solidFill>
                <a:srgbClr val="7F7F7F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269430" y="1150021"/>
            <a:ext cx="10009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Random </a:t>
            </a:r>
            <a:r>
              <a:rPr lang="en-US" sz="2400" b="1" dirty="0"/>
              <a:t>selection of 27 substances from the </a:t>
            </a:r>
            <a:r>
              <a:rPr lang="en-US" sz="2400" b="1" dirty="0" err="1"/>
              <a:t>HSPiP</a:t>
            </a:r>
            <a:r>
              <a:rPr lang="en-US" sz="2400" b="1" dirty="0"/>
              <a:t>-database </a:t>
            </a:r>
            <a:endParaRPr lang="sv-SE" sz="2400" b="1" dirty="0"/>
          </a:p>
        </p:txBody>
      </p:sp>
      <p:sp>
        <p:nvSpPr>
          <p:cNvPr id="8" name="Rektangel 7"/>
          <p:cNvSpPr/>
          <p:nvPr/>
        </p:nvSpPr>
        <p:spPr>
          <a:xfrm>
            <a:off x="1304429" y="1764085"/>
            <a:ext cx="100091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Dossiers at </a:t>
            </a:r>
            <a:r>
              <a:rPr lang="en-US" sz="2400" b="1" dirty="0" smtClean="0">
                <a:hlinkClick r:id="rId2"/>
              </a:rPr>
              <a:t>https</a:t>
            </a:r>
            <a:r>
              <a:rPr lang="en-US" sz="2400" b="1" dirty="0">
                <a:hlinkClick r:id="rId2"/>
              </a:rPr>
              <a:t>://</a:t>
            </a:r>
            <a:r>
              <a:rPr lang="en-US" sz="2400" b="1" dirty="0" smtClean="0">
                <a:hlinkClick r:id="rId2"/>
              </a:rPr>
              <a:t>echa.europa.eu</a:t>
            </a:r>
            <a:r>
              <a:rPr lang="en-US" sz="2400" b="1" dirty="0" smtClean="0"/>
              <a:t>  were </a:t>
            </a:r>
            <a:r>
              <a:rPr lang="en-US" sz="2400" b="1" dirty="0" smtClean="0"/>
              <a:t>studied</a:t>
            </a:r>
            <a:endParaRPr lang="sv-SE" sz="24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sv-S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Acids and obviously reactive </a:t>
            </a:r>
            <a:r>
              <a:rPr lang="en-GB" sz="2400" b="1" dirty="0" smtClean="0"/>
              <a:t>compounds</a:t>
            </a:r>
            <a:r>
              <a:rPr lang="en-GB" sz="2400" b="1" dirty="0" smtClean="0"/>
              <a:t> </a:t>
            </a:r>
            <a:r>
              <a:rPr lang="en-GB" sz="2400" b="1" dirty="0"/>
              <a:t>removed </a:t>
            </a:r>
            <a:r>
              <a:rPr lang="en-GB" sz="2400" b="1" dirty="0" smtClean="0"/>
              <a:t>(22 compounds left)</a:t>
            </a: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1834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7F7F7F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94BF-A1F5-B942-9329-9D66FEF4FE5A}" type="slidenum">
              <a:rPr lang="sv-SE" smtClean="0">
                <a:solidFill>
                  <a:srgbClr val="7F7F7F"/>
                </a:solidFill>
              </a:rPr>
              <a:pPr/>
              <a:t>14</a:t>
            </a:fld>
            <a:endParaRPr lang="sv-SE">
              <a:solidFill>
                <a:srgbClr val="7F7F7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1" t="45998" r="38335" b="18978"/>
          <a:stretch/>
        </p:blipFill>
        <p:spPr bwMode="auto">
          <a:xfrm>
            <a:off x="9471742" y="836392"/>
            <a:ext cx="2632656" cy="199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1" t="45998" r="38335" b="18978"/>
          <a:stretch/>
        </p:blipFill>
        <p:spPr bwMode="auto">
          <a:xfrm>
            <a:off x="9471742" y="4249397"/>
            <a:ext cx="2632656" cy="199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/>
          <p:cNvSpPr txBox="1"/>
          <p:nvPr/>
        </p:nvSpPr>
        <p:spPr>
          <a:xfrm>
            <a:off x="9609192" y="467060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 smtClean="0">
                <a:solidFill>
                  <a:srgbClr val="00B050"/>
                </a:solidFill>
              </a:rPr>
              <a:t>Outside</a:t>
            </a:r>
            <a:r>
              <a:rPr lang="sv-SE" b="1" dirty="0" smtClean="0">
                <a:solidFill>
                  <a:srgbClr val="00B050"/>
                </a:solidFill>
              </a:rPr>
              <a:t> </a:t>
            </a:r>
            <a:r>
              <a:rPr lang="sv-SE" b="1" dirty="0" err="1" smtClean="0">
                <a:solidFill>
                  <a:srgbClr val="00B050"/>
                </a:solidFill>
              </a:rPr>
              <a:t>of</a:t>
            </a:r>
            <a:r>
              <a:rPr lang="sv-SE" b="1" dirty="0" smtClean="0">
                <a:solidFill>
                  <a:srgbClr val="00B050"/>
                </a:solidFill>
              </a:rPr>
              <a:t> the </a:t>
            </a:r>
            <a:r>
              <a:rPr lang="sv-SE" b="1" dirty="0" err="1" smtClean="0">
                <a:solidFill>
                  <a:srgbClr val="00B050"/>
                </a:solidFill>
              </a:rPr>
              <a:t>sphere</a:t>
            </a:r>
            <a:endParaRPr lang="sv-SE" b="1" dirty="0">
              <a:solidFill>
                <a:srgbClr val="00B050"/>
              </a:solidFill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9712511" y="3880065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Inside the </a:t>
            </a:r>
            <a:r>
              <a:rPr lang="sv-SE" b="1" dirty="0" err="1" smtClean="0">
                <a:solidFill>
                  <a:srgbClr val="FF0000"/>
                </a:solidFill>
              </a:rPr>
              <a:t>sphere</a:t>
            </a:r>
            <a:endParaRPr lang="sv-SE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408"/>
            <a:ext cx="9471743" cy="595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Rak 16"/>
          <p:cNvCxnSpPr/>
          <p:nvPr/>
        </p:nvCxnSpPr>
        <p:spPr>
          <a:xfrm>
            <a:off x="0" y="3428777"/>
            <a:ext cx="12363272" cy="0"/>
          </a:xfrm>
          <a:prstGeom prst="line">
            <a:avLst/>
          </a:prstGeom>
          <a:ln w="53975">
            <a:solidFill>
              <a:srgbClr val="1108C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ruta 14"/>
          <p:cNvSpPr txBox="1"/>
          <p:nvPr/>
        </p:nvSpPr>
        <p:spPr>
          <a:xfrm>
            <a:off x="6051829" y="52468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RED (relative </a:t>
            </a:r>
            <a:r>
              <a:rPr lang="sv-SE" dirty="0" err="1" smtClean="0"/>
              <a:t>to</a:t>
            </a:r>
            <a:r>
              <a:rPr lang="sv-SE" dirty="0" smtClean="0"/>
              <a:t> ”</a:t>
            </a:r>
            <a:r>
              <a:rPr lang="sv-SE" dirty="0" err="1" smtClean="0"/>
              <a:t>Draize</a:t>
            </a:r>
            <a:r>
              <a:rPr lang="sv-SE" dirty="0" smtClean="0"/>
              <a:t> </a:t>
            </a:r>
            <a:r>
              <a:rPr lang="sv-SE" dirty="0" err="1" smtClean="0"/>
              <a:t>sphere</a:t>
            </a:r>
            <a:r>
              <a:rPr lang="sv-SE" dirty="0" smtClean="0"/>
              <a:t>”)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551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0" y="144369"/>
            <a:ext cx="12133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u="sng" dirty="0" err="1" smtClean="0">
                <a:solidFill>
                  <a:srgbClr val="000099"/>
                </a:solidFill>
              </a:rPr>
              <a:t>Finding</a:t>
            </a:r>
            <a:r>
              <a:rPr lang="sv-SE" sz="3200" b="1" u="sng" dirty="0" smtClean="0">
                <a:solidFill>
                  <a:srgbClr val="000099"/>
                </a:solidFill>
              </a:rPr>
              <a:t> 3:</a:t>
            </a:r>
          </a:p>
          <a:p>
            <a:pPr algn="ctr"/>
            <a:endParaRPr lang="sv-SE" sz="2400" b="1" dirty="0">
              <a:solidFill>
                <a:srgbClr val="000099"/>
              </a:solidFill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486011" y="827981"/>
            <a:ext cx="11161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 err="1" smtClean="0"/>
              <a:t>Many</a:t>
            </a:r>
            <a:r>
              <a:rPr lang="sv-SE" sz="2400" b="1" dirty="0" smtClean="0"/>
              <a:t> </a:t>
            </a:r>
            <a:r>
              <a:rPr lang="sv-SE" sz="2400" b="1" dirty="0" err="1"/>
              <a:t>mechanisms</a:t>
            </a:r>
            <a:r>
              <a:rPr lang="sv-SE" sz="2400" b="1" dirty="0"/>
              <a:t> for irritation – </a:t>
            </a:r>
            <a:r>
              <a:rPr lang="sv-SE" sz="2400" b="1" dirty="0" err="1"/>
              <a:t>precipitation</a:t>
            </a:r>
            <a:r>
              <a:rPr lang="sv-SE" sz="2400" b="1" dirty="0"/>
              <a:t>, </a:t>
            </a:r>
            <a:r>
              <a:rPr lang="sv-SE" sz="2400" b="1" dirty="0" err="1"/>
              <a:t>etching</a:t>
            </a:r>
            <a:r>
              <a:rPr lang="sv-SE" sz="2400" b="1" dirty="0"/>
              <a:t>, </a:t>
            </a:r>
            <a:r>
              <a:rPr lang="sv-SE" sz="2400" b="1" dirty="0" err="1"/>
              <a:t>mechanical</a:t>
            </a:r>
            <a:r>
              <a:rPr lang="sv-SE" sz="2400" b="1" dirty="0"/>
              <a:t> </a:t>
            </a:r>
            <a:r>
              <a:rPr lang="sv-SE" sz="2400" b="1" dirty="0" err="1" smtClean="0"/>
              <a:t>etc</a:t>
            </a:r>
            <a:endParaRPr lang="sv-SE" sz="2400" b="1" dirty="0" smtClean="0"/>
          </a:p>
          <a:p>
            <a:endParaRPr lang="sv-SE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 smtClean="0"/>
              <a:t>pH,  </a:t>
            </a:r>
            <a:r>
              <a:rPr lang="sv-SE" sz="2400" b="1" dirty="0" smtClean="0"/>
              <a:t>redox </a:t>
            </a:r>
            <a:r>
              <a:rPr lang="sv-SE" sz="2400" b="1" dirty="0" smtClean="0"/>
              <a:t>and </a:t>
            </a:r>
            <a:r>
              <a:rPr lang="sv-SE" sz="2400" b="1" dirty="0" err="1" smtClean="0"/>
              <a:t>reactivity</a:t>
            </a:r>
            <a:r>
              <a:rPr lang="sv-SE" sz="2400" b="1" dirty="0" smtClean="0"/>
              <a:t>/</a:t>
            </a:r>
            <a:r>
              <a:rPr lang="sv-SE" sz="2400" b="1" dirty="0" err="1" smtClean="0"/>
              <a:t>precipitation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etc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needs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to</a:t>
            </a:r>
            <a:r>
              <a:rPr lang="sv-SE" sz="2400" b="1" dirty="0" smtClean="0"/>
              <a:t> be taken </a:t>
            </a:r>
            <a:r>
              <a:rPr lang="sv-SE" sz="2400" b="1" dirty="0" err="1" smtClean="0"/>
              <a:t>into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account</a:t>
            </a:r>
            <a:endParaRPr lang="sv-SE" sz="2400" b="1" dirty="0" smtClean="0"/>
          </a:p>
          <a:p>
            <a:r>
              <a:rPr lang="sv-SE" sz="2400" b="1" dirty="0"/>
              <a:t> </a:t>
            </a:r>
            <a:r>
              <a:rPr lang="sv-SE" sz="2400" b="1" dirty="0" smtClean="0"/>
              <a:t>   - HSP is </a:t>
            </a:r>
            <a:r>
              <a:rPr lang="sv-SE" sz="2400" b="1" dirty="0" err="1" smtClean="0"/>
              <a:t>only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one</a:t>
            </a:r>
            <a:r>
              <a:rPr lang="sv-SE" sz="2400" b="1" dirty="0" smtClean="0"/>
              <a:t> part </a:t>
            </a:r>
            <a:r>
              <a:rPr lang="sv-SE" sz="2400" b="1" dirty="0" err="1" smtClean="0"/>
              <a:t>of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this</a:t>
            </a:r>
            <a:r>
              <a:rPr lang="sv-SE" sz="2400" b="1" dirty="0" smtClean="0"/>
              <a:t>.</a:t>
            </a:r>
          </a:p>
          <a:p>
            <a:endParaRPr lang="sv-S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 err="1" smtClean="0"/>
              <a:t>More</a:t>
            </a:r>
            <a:r>
              <a:rPr lang="sv-SE" sz="2400" b="1" dirty="0" smtClean="0"/>
              <a:t> </a:t>
            </a:r>
            <a:r>
              <a:rPr lang="sv-SE" sz="2400" b="1" dirty="0"/>
              <a:t>data </a:t>
            </a:r>
            <a:r>
              <a:rPr lang="sv-SE" sz="2400" b="1" dirty="0" err="1"/>
              <a:t>needed</a:t>
            </a:r>
            <a:endParaRPr lang="sv-S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75645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61975" y="251917"/>
            <a:ext cx="108732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600" b="1" dirty="0" err="1" smtClean="0"/>
              <a:t>Coclusions</a:t>
            </a:r>
            <a:r>
              <a:rPr lang="sv-SE" sz="2600" b="1" dirty="0" smtClean="0"/>
              <a:t> and </a:t>
            </a:r>
            <a:r>
              <a:rPr lang="sv-SE" sz="2600" b="1" dirty="0" err="1" smtClean="0"/>
              <a:t>Next</a:t>
            </a:r>
            <a:r>
              <a:rPr lang="sv-SE" sz="2600" b="1" dirty="0" smtClean="0"/>
              <a:t> steps</a:t>
            </a:r>
          </a:p>
          <a:p>
            <a:endParaRPr lang="sv-SE" sz="2600" b="1" dirty="0" smtClean="0">
              <a:solidFill>
                <a:srgbClr val="00009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b="1" dirty="0" err="1" smtClean="0">
                <a:solidFill>
                  <a:srgbClr val="000099"/>
                </a:solidFill>
              </a:rPr>
              <a:t>Promising</a:t>
            </a:r>
            <a:r>
              <a:rPr lang="sv-SE" sz="2600" b="1" dirty="0" smtClean="0">
                <a:solidFill>
                  <a:srgbClr val="000099"/>
                </a:solidFill>
              </a:rPr>
              <a:t> </a:t>
            </a:r>
            <a:r>
              <a:rPr lang="sv-SE" sz="2600" b="1" dirty="0" err="1" smtClean="0">
                <a:solidFill>
                  <a:srgbClr val="000099"/>
                </a:solidFill>
              </a:rPr>
              <a:t>indications</a:t>
            </a:r>
            <a:r>
              <a:rPr lang="sv-SE" sz="2600" b="1" dirty="0" smtClean="0">
                <a:solidFill>
                  <a:srgbClr val="000099"/>
                </a:solidFill>
              </a:rPr>
              <a:t> –  (</a:t>
            </a:r>
            <a:r>
              <a:rPr lang="sv-SE" sz="2600" b="1" dirty="0" err="1" smtClean="0">
                <a:solidFill>
                  <a:srgbClr val="000099"/>
                </a:solidFill>
              </a:rPr>
              <a:t>but</a:t>
            </a:r>
            <a:r>
              <a:rPr lang="sv-SE" sz="2600" b="1" dirty="0" smtClean="0">
                <a:solidFill>
                  <a:srgbClr val="000099"/>
                </a:solidFill>
              </a:rPr>
              <a:t> </a:t>
            </a:r>
            <a:r>
              <a:rPr lang="sv-SE" sz="2600" b="1" dirty="0" err="1" smtClean="0">
                <a:solidFill>
                  <a:srgbClr val="000099"/>
                </a:solidFill>
              </a:rPr>
              <a:t>too</a:t>
            </a:r>
            <a:r>
              <a:rPr lang="sv-SE" sz="2600" b="1" dirty="0" smtClean="0">
                <a:solidFill>
                  <a:srgbClr val="000099"/>
                </a:solidFill>
              </a:rPr>
              <a:t> </a:t>
            </a:r>
            <a:r>
              <a:rPr lang="sv-SE" sz="2600" b="1" dirty="0" err="1" smtClean="0">
                <a:solidFill>
                  <a:srgbClr val="000099"/>
                </a:solidFill>
              </a:rPr>
              <a:t>early</a:t>
            </a:r>
            <a:r>
              <a:rPr lang="sv-SE" sz="2600" b="1" dirty="0" smtClean="0">
                <a:solidFill>
                  <a:srgbClr val="000099"/>
                </a:solidFill>
              </a:rPr>
              <a:t> for champagne… </a:t>
            </a:r>
            <a:r>
              <a:rPr lang="sv-SE" sz="2600" b="1" dirty="0" smtClean="0">
                <a:solidFill>
                  <a:srgbClr val="000099"/>
                </a:solidFill>
                <a:sym typeface="Wingdings" panose="05000000000000000000" pitchFamily="2" charset="2"/>
              </a:rPr>
              <a:t></a:t>
            </a:r>
            <a:r>
              <a:rPr lang="sv-SE" sz="2600" b="1" dirty="0" smtClean="0">
                <a:solidFill>
                  <a:srgbClr val="000099"/>
                </a:solidFill>
                <a:sym typeface="Wingdings" panose="05000000000000000000" pitchFamily="2" charset="2"/>
              </a:rPr>
              <a:t>)</a:t>
            </a:r>
          </a:p>
          <a:p>
            <a:endParaRPr lang="sv-SE" sz="2600" b="1" dirty="0" smtClean="0">
              <a:solidFill>
                <a:srgbClr val="000099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b="1" dirty="0" err="1">
                <a:solidFill>
                  <a:srgbClr val="000099"/>
                </a:solidFill>
              </a:rPr>
              <a:t>Further</a:t>
            </a:r>
            <a:r>
              <a:rPr lang="sv-SE" sz="2600" b="1" dirty="0">
                <a:solidFill>
                  <a:srgbClr val="000099"/>
                </a:solidFill>
              </a:rPr>
              <a:t> </a:t>
            </a:r>
            <a:r>
              <a:rPr lang="sv-SE" sz="2600" b="1" dirty="0" err="1">
                <a:solidFill>
                  <a:srgbClr val="000099"/>
                </a:solidFill>
              </a:rPr>
              <a:t>development</a:t>
            </a:r>
            <a:r>
              <a:rPr lang="sv-SE" sz="2600" b="1" dirty="0">
                <a:solidFill>
                  <a:srgbClr val="000099"/>
                </a:solidFill>
              </a:rPr>
              <a:t> and </a:t>
            </a:r>
            <a:r>
              <a:rPr lang="sv-SE" sz="2600" b="1" dirty="0" err="1">
                <a:solidFill>
                  <a:srgbClr val="000099"/>
                </a:solidFill>
              </a:rPr>
              <a:t>validation</a:t>
            </a:r>
            <a:r>
              <a:rPr lang="sv-SE" sz="2600" b="1" dirty="0">
                <a:solidFill>
                  <a:srgbClr val="000099"/>
                </a:solidFill>
              </a:rPr>
              <a:t> </a:t>
            </a:r>
            <a:r>
              <a:rPr lang="sv-SE" sz="2600" b="1" dirty="0" err="1">
                <a:solidFill>
                  <a:srgbClr val="000099"/>
                </a:solidFill>
              </a:rPr>
              <a:t>needed</a:t>
            </a:r>
            <a:endParaRPr lang="sv-SE" sz="2600" b="1" dirty="0">
              <a:solidFill>
                <a:srgbClr val="000099"/>
              </a:solidFill>
            </a:endParaRPr>
          </a:p>
          <a:p>
            <a:endParaRPr lang="sv-SE" sz="2600" b="1" dirty="0" smtClean="0">
              <a:solidFill>
                <a:srgbClr val="00009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b="1" dirty="0" err="1" smtClean="0">
                <a:solidFill>
                  <a:srgbClr val="000099"/>
                </a:solidFill>
              </a:rPr>
              <a:t>More</a:t>
            </a:r>
            <a:r>
              <a:rPr lang="sv-SE" sz="2600" b="1" dirty="0" smtClean="0">
                <a:solidFill>
                  <a:srgbClr val="000099"/>
                </a:solidFill>
              </a:rPr>
              <a:t> polymers </a:t>
            </a:r>
            <a:r>
              <a:rPr lang="sv-SE" sz="2600" b="1" dirty="0" err="1" smtClean="0">
                <a:solidFill>
                  <a:srgbClr val="000099"/>
                </a:solidFill>
              </a:rPr>
              <a:t>will</a:t>
            </a:r>
            <a:r>
              <a:rPr lang="sv-SE" sz="2600" b="1" dirty="0" smtClean="0">
                <a:solidFill>
                  <a:srgbClr val="000099"/>
                </a:solidFill>
              </a:rPr>
              <a:t> be </a:t>
            </a:r>
            <a:r>
              <a:rPr lang="sv-SE" sz="2600" b="1" dirty="0" err="1" smtClean="0">
                <a:solidFill>
                  <a:srgbClr val="000099"/>
                </a:solidFill>
              </a:rPr>
              <a:t>evaluated</a:t>
            </a:r>
            <a:endParaRPr lang="sv-SE" sz="2600" b="1" dirty="0" smtClean="0">
              <a:solidFill>
                <a:srgbClr val="000099"/>
              </a:solidFill>
            </a:endParaRPr>
          </a:p>
          <a:p>
            <a:endParaRPr lang="sv-SE" sz="2600" b="1" dirty="0">
              <a:solidFill>
                <a:srgbClr val="00009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b="1" dirty="0" smtClean="0">
                <a:solidFill>
                  <a:srgbClr val="000099"/>
                </a:solidFill>
              </a:rPr>
              <a:t>A </a:t>
            </a:r>
            <a:r>
              <a:rPr lang="sv-SE" sz="2600" b="1" dirty="0" err="1" smtClean="0">
                <a:solidFill>
                  <a:srgbClr val="000099"/>
                </a:solidFill>
              </a:rPr>
              <a:t>successful</a:t>
            </a:r>
            <a:r>
              <a:rPr lang="sv-SE" sz="2600" b="1" dirty="0" smtClean="0">
                <a:solidFill>
                  <a:srgbClr val="000099"/>
                </a:solidFill>
              </a:rPr>
              <a:t> </a:t>
            </a:r>
            <a:r>
              <a:rPr lang="sv-SE" sz="2600" b="1" dirty="0" err="1" smtClean="0">
                <a:solidFill>
                  <a:srgbClr val="000099"/>
                </a:solidFill>
              </a:rPr>
              <a:t>method</a:t>
            </a:r>
            <a:r>
              <a:rPr lang="sv-SE" sz="2600" b="1" dirty="0" smtClean="0">
                <a:solidFill>
                  <a:srgbClr val="000099"/>
                </a:solidFill>
              </a:rPr>
              <a:t> </a:t>
            </a:r>
            <a:r>
              <a:rPr lang="sv-SE" sz="2600" b="1" dirty="0" err="1" smtClean="0">
                <a:solidFill>
                  <a:srgbClr val="000099"/>
                </a:solidFill>
              </a:rPr>
              <a:t>could</a:t>
            </a:r>
            <a:r>
              <a:rPr lang="sv-SE" sz="2600" b="1" dirty="0" smtClean="0">
                <a:solidFill>
                  <a:srgbClr val="000099"/>
                </a:solidFill>
              </a:rPr>
              <a:t> be </a:t>
            </a:r>
            <a:r>
              <a:rPr lang="sv-SE" sz="2600" b="1" dirty="0" err="1" smtClean="0">
                <a:solidFill>
                  <a:srgbClr val="000099"/>
                </a:solidFill>
              </a:rPr>
              <a:t>useful</a:t>
            </a:r>
            <a:r>
              <a:rPr lang="sv-SE" sz="2600" b="1" dirty="0" smtClean="0">
                <a:solidFill>
                  <a:srgbClr val="000099"/>
                </a:solidFill>
              </a:rPr>
              <a:t> as a </a:t>
            </a:r>
            <a:r>
              <a:rPr lang="sv-SE" sz="2600" b="1" u="sng" dirty="0" smtClean="0">
                <a:solidFill>
                  <a:srgbClr val="000099"/>
                </a:solidFill>
              </a:rPr>
              <a:t>pre-</a:t>
            </a:r>
            <a:r>
              <a:rPr lang="sv-SE" sz="2600" b="1" u="sng" dirty="0" err="1" smtClean="0">
                <a:solidFill>
                  <a:srgbClr val="000099"/>
                </a:solidFill>
              </a:rPr>
              <a:t>scereening</a:t>
            </a:r>
            <a:r>
              <a:rPr lang="sv-SE" sz="2600" b="1" u="sng" dirty="0" smtClean="0">
                <a:solidFill>
                  <a:srgbClr val="000099"/>
                </a:solidFill>
              </a:rPr>
              <a:t> </a:t>
            </a:r>
            <a:r>
              <a:rPr lang="sv-SE" sz="2600" b="1" u="sng" dirty="0" smtClean="0">
                <a:solidFill>
                  <a:srgbClr val="000099"/>
                </a:solidFill>
              </a:rPr>
              <a:t>step</a:t>
            </a:r>
            <a:r>
              <a:rPr lang="sv-SE" sz="2600" b="1" dirty="0" smtClean="0">
                <a:solidFill>
                  <a:srgbClr val="000099"/>
                </a:solidFill>
              </a:rPr>
              <a:t>, </a:t>
            </a:r>
            <a:r>
              <a:rPr lang="sv-SE" sz="2600" b="1" dirty="0" err="1" smtClean="0">
                <a:solidFill>
                  <a:srgbClr val="000099"/>
                </a:solidFill>
              </a:rPr>
              <a:t>to</a:t>
            </a:r>
            <a:r>
              <a:rPr lang="sv-SE" sz="2600" b="1" dirty="0" smtClean="0">
                <a:solidFill>
                  <a:srgbClr val="000099"/>
                </a:solidFill>
              </a:rPr>
              <a:t> </a:t>
            </a:r>
            <a:r>
              <a:rPr lang="sv-SE" sz="2600" b="1" dirty="0" err="1" smtClean="0">
                <a:solidFill>
                  <a:srgbClr val="000099"/>
                </a:solidFill>
              </a:rPr>
              <a:t>remove</a:t>
            </a:r>
            <a:r>
              <a:rPr lang="sv-SE" sz="2600" b="1" dirty="0" smtClean="0">
                <a:solidFill>
                  <a:srgbClr val="000099"/>
                </a:solidFill>
              </a:rPr>
              <a:t> </a:t>
            </a:r>
            <a:r>
              <a:rPr lang="sv-SE" sz="2600" b="1" dirty="0" err="1" smtClean="0">
                <a:solidFill>
                  <a:srgbClr val="000099"/>
                </a:solidFill>
              </a:rPr>
              <a:t>irritating</a:t>
            </a:r>
            <a:r>
              <a:rPr lang="sv-SE" sz="2600" b="1" dirty="0" smtClean="0">
                <a:solidFill>
                  <a:srgbClr val="000099"/>
                </a:solidFill>
              </a:rPr>
              <a:t> </a:t>
            </a:r>
            <a:r>
              <a:rPr lang="sv-SE" sz="2600" b="1" dirty="0" err="1" smtClean="0">
                <a:solidFill>
                  <a:srgbClr val="000099"/>
                </a:solidFill>
              </a:rPr>
              <a:t>candidates</a:t>
            </a:r>
            <a:r>
              <a:rPr lang="sv-SE" sz="2600" b="1" dirty="0" smtClean="0">
                <a:solidFill>
                  <a:srgbClr val="000099"/>
                </a:solidFill>
              </a:rPr>
              <a:t> </a:t>
            </a:r>
            <a:r>
              <a:rPr lang="sv-SE" sz="2600" b="1" dirty="0" err="1" smtClean="0">
                <a:solidFill>
                  <a:srgbClr val="000099"/>
                </a:solidFill>
              </a:rPr>
              <a:t>early</a:t>
            </a:r>
            <a:r>
              <a:rPr lang="sv-SE" sz="2600" b="1" dirty="0" smtClean="0">
                <a:solidFill>
                  <a:srgbClr val="000099"/>
                </a:solidFill>
              </a:rPr>
              <a:t> in </a:t>
            </a:r>
            <a:r>
              <a:rPr lang="sv-SE" sz="2600" b="1" dirty="0" err="1" smtClean="0">
                <a:solidFill>
                  <a:srgbClr val="000099"/>
                </a:solidFill>
              </a:rPr>
              <a:t>trials</a:t>
            </a:r>
            <a:r>
              <a:rPr lang="sv-SE" sz="2600" b="1" dirty="0" smtClean="0">
                <a:solidFill>
                  <a:srgbClr val="000099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600" b="1" dirty="0" smtClean="0">
              <a:solidFill>
                <a:srgbClr val="00009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b="1" dirty="0" smtClean="0">
                <a:solidFill>
                  <a:srgbClr val="000099"/>
                </a:solidFill>
              </a:rPr>
              <a:t>Plans (and </a:t>
            </a:r>
            <a:r>
              <a:rPr lang="sv-SE" sz="2600" b="1" dirty="0" err="1" smtClean="0">
                <a:solidFill>
                  <a:srgbClr val="000099"/>
                </a:solidFill>
              </a:rPr>
              <a:t>funding</a:t>
            </a:r>
            <a:r>
              <a:rPr lang="sv-SE" sz="2600" b="1" dirty="0" smtClean="0">
                <a:solidFill>
                  <a:srgbClr val="000099"/>
                </a:solidFill>
              </a:rPr>
              <a:t>!) in </a:t>
            </a:r>
            <a:r>
              <a:rPr lang="sv-SE" sz="2600" b="1" dirty="0" err="1" smtClean="0">
                <a:solidFill>
                  <a:srgbClr val="000099"/>
                </a:solidFill>
              </a:rPr>
              <a:t>place</a:t>
            </a:r>
            <a:r>
              <a:rPr lang="sv-SE" sz="2600" b="1" dirty="0">
                <a:solidFill>
                  <a:srgbClr val="000099"/>
                </a:solidFill>
              </a:rPr>
              <a:t>!</a:t>
            </a:r>
            <a:endParaRPr lang="sv-SE" sz="2600" b="1" dirty="0" smtClean="0">
              <a:solidFill>
                <a:srgbClr val="000099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596" y="1116012"/>
            <a:ext cx="2077171" cy="132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97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7F7F7F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srgbClr val="7F7F7F"/>
                </a:solidFill>
              </a:rPr>
              <a:t>Accelerating innovation</a:t>
            </a:r>
            <a:endParaRPr lang="sv-SE">
              <a:solidFill>
                <a:srgbClr val="7F7F7F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94BF-A1F5-B942-9329-9D66FEF4FE5A}" type="slidenum">
              <a:rPr lang="sv-SE" smtClean="0">
                <a:solidFill>
                  <a:srgbClr val="7F7F7F"/>
                </a:solidFill>
              </a:rPr>
              <a:pPr/>
              <a:t>17</a:t>
            </a:fld>
            <a:endParaRPr lang="sv-SE">
              <a:solidFill>
                <a:srgbClr val="7F7F7F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450007" y="1908101"/>
            <a:ext cx="11971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 smtClean="0"/>
              <a:t>Martin </a:t>
            </a:r>
            <a:r>
              <a:rPr lang="sv-SE" sz="2800" b="1" dirty="0"/>
              <a:t>Andersson, Mimmi Eriksson, Jonas </a:t>
            </a:r>
            <a:r>
              <a:rPr lang="sv-SE" sz="2800" b="1" dirty="0" err="1"/>
              <a:t>Enebro</a:t>
            </a:r>
            <a:r>
              <a:rPr lang="sv-SE" sz="2800" b="1" dirty="0"/>
              <a:t>, Jens </a:t>
            </a:r>
            <a:r>
              <a:rPr lang="sv-SE" sz="2800" b="1" dirty="0" smtClean="0"/>
              <a:t>Sommertune, </a:t>
            </a:r>
            <a:r>
              <a:rPr lang="sv-SE" sz="2800" b="1" dirty="0" smtClean="0"/>
              <a:t>Lovisa </a:t>
            </a:r>
            <a:r>
              <a:rPr lang="sv-SE" sz="2800" b="1" dirty="0"/>
              <a:t>Ringstad, Kristina Fant and Benny </a:t>
            </a:r>
            <a:r>
              <a:rPr lang="sv-SE" sz="2800" b="1" dirty="0" err="1" smtClean="0"/>
              <a:t>Lyvén</a:t>
            </a:r>
            <a:endParaRPr lang="sv-SE" sz="2800" dirty="0"/>
          </a:p>
        </p:txBody>
      </p:sp>
      <p:sp>
        <p:nvSpPr>
          <p:cNvPr id="6" name="textruta 5"/>
          <p:cNvSpPr txBox="1"/>
          <p:nvPr/>
        </p:nvSpPr>
        <p:spPr>
          <a:xfrm>
            <a:off x="0" y="1101726"/>
            <a:ext cx="1213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smtClean="0">
                <a:solidFill>
                  <a:srgbClr val="1108C4"/>
                </a:solidFill>
              </a:rPr>
              <a:t>The team:</a:t>
            </a:r>
            <a:endParaRPr lang="sv-SE" sz="2800" b="1" dirty="0">
              <a:solidFill>
                <a:srgbClr val="1108C4"/>
              </a:solidFill>
            </a:endParaRPr>
          </a:p>
        </p:txBody>
      </p:sp>
      <p:pic>
        <p:nvPicPr>
          <p:cNvPr id="8" name="Picture 2" descr="\\sp.se\yki\Arbetsmappar\Projekt\DAX\3P00782\Administration\Logga\Perform_Logotype_rund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823" y="3564285"/>
            <a:ext cx="3548033" cy="250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21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8646432" y="4097759"/>
            <a:ext cx="245300" cy="399617"/>
          </a:xfrm>
          <a:prstGeom prst="rect">
            <a:avLst/>
          </a:prstGeom>
          <a:noFill/>
        </p:spPr>
        <p:txBody>
          <a:bodyPr wrap="none" lIns="121432" tIns="60716" rIns="121432" bIns="60716" rtlCol="0">
            <a:spAutoFit/>
          </a:bodyPr>
          <a:lstStyle/>
          <a:p>
            <a:endParaRPr lang="sv-SE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647" y="2060775"/>
            <a:ext cx="5829708" cy="323170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66631" y="1188021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57CC"/>
                </a:solidFill>
                <a:latin typeface="Calibri" panose="020F0502020204030204" pitchFamily="34" charset="0"/>
              </a:rPr>
              <a:t>Horizon 2020 Coordination and Support Action (CSA) project</a:t>
            </a:r>
          </a:p>
          <a:p>
            <a:r>
              <a:rPr lang="en-US" dirty="0" smtClean="0">
                <a:solidFill>
                  <a:srgbClr val="0057CC"/>
                </a:solidFill>
                <a:latin typeface="Calibri" panose="020F0502020204030204" pitchFamily="34" charset="0"/>
              </a:rPr>
              <a:t>Oct 2016- Oct 2018</a:t>
            </a:r>
          </a:p>
        </p:txBody>
      </p:sp>
      <p:pic>
        <p:nvPicPr>
          <p:cNvPr id="1026" name="Picture 2" descr="\\sp.se\sp_km\Arbetsmappar\Projekt\AX\6P07886\Kommunikation\Logo\AceForm_Logo_4c_300dp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11" y="234749"/>
            <a:ext cx="5340096" cy="16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744087" y="5870282"/>
            <a:ext cx="3147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hlinkClick r:id="rId5"/>
              </a:rPr>
              <a:t>www.formulation-network.eu</a:t>
            </a:r>
            <a:r>
              <a:rPr lang="sv-SE" dirty="0">
                <a:latin typeface="Calibri" panose="020F0502020204030204" pitchFamily="34" charset="0"/>
              </a:rPr>
              <a:t> </a:t>
            </a:r>
          </a:p>
          <a:p>
            <a:endParaRPr lang="sv-SE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75" y="2386023"/>
            <a:ext cx="5846640" cy="1754326"/>
          </a:xfrm>
          <a:prstGeom prst="rect">
            <a:avLst/>
          </a:prstGeom>
          <a:solidFill>
            <a:srgbClr val="FFD85D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</a:rPr>
              <a:t>Establish a European Formulation </a:t>
            </a:r>
            <a:r>
              <a:rPr lang="en-US" dirty="0">
                <a:latin typeface="Calibri" panose="020F0502020204030204" pitchFamily="34" charset="0"/>
              </a:rPr>
              <a:t>I</a:t>
            </a:r>
            <a:r>
              <a:rPr lang="en-US" dirty="0" smtClean="0">
                <a:latin typeface="Calibri" panose="020F0502020204030204" pitchFamily="34" charset="0"/>
              </a:rPr>
              <a:t>nterest Group (EU-FIG)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</a:rPr>
              <a:t>Identify </a:t>
            </a:r>
            <a:r>
              <a:rPr lang="en-US" b="1" dirty="0" smtClean="0">
                <a:latin typeface="Calibri" panose="020F0502020204030204" pitchFamily="34" charset="0"/>
              </a:rPr>
              <a:t>common technical and industrial challenges </a:t>
            </a:r>
            <a:r>
              <a:rPr lang="en-US" dirty="0" smtClean="0">
                <a:latin typeface="Calibri" panose="020F0502020204030204" pitchFamily="34" charset="0"/>
              </a:rPr>
              <a:t>for the </a:t>
            </a:r>
            <a:r>
              <a:rPr lang="en-US" b="1" dirty="0" smtClean="0">
                <a:latin typeface="Calibri" panose="020F0502020204030204" pitchFamily="34" charset="0"/>
              </a:rPr>
              <a:t>European Formulated Products Industries*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</a:rPr>
              <a:t>Establish a </a:t>
            </a:r>
            <a:r>
              <a:rPr lang="en-US" b="1" dirty="0" smtClean="0">
                <a:latin typeface="Calibri" panose="020F0502020204030204" pitchFamily="34" charset="0"/>
              </a:rPr>
              <a:t>common vision and roadmap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</a:rPr>
              <a:t>Arrange </a:t>
            </a:r>
            <a:r>
              <a:rPr lang="en-US" b="1" dirty="0" smtClean="0">
                <a:latin typeface="Calibri" panose="020F0502020204030204" pitchFamily="34" charset="0"/>
              </a:rPr>
              <a:t>knowledge exchange activities</a:t>
            </a:r>
            <a:r>
              <a:rPr lang="en-US" dirty="0" smtClean="0">
                <a:latin typeface="Calibri" panose="020F0502020204030204" pitchFamily="34" charset="0"/>
              </a:rPr>
              <a:t> and facilitate </a:t>
            </a:r>
            <a:r>
              <a:rPr lang="en-US" b="1" dirty="0" smtClean="0">
                <a:latin typeface="Calibri" panose="020F0502020204030204" pitchFamily="34" charset="0"/>
              </a:rPr>
              <a:t>new initiatives </a:t>
            </a:r>
            <a:r>
              <a:rPr lang="en-US" dirty="0" smtClean="0">
                <a:latin typeface="Calibri" panose="020F0502020204030204" pitchFamily="34" charset="0"/>
              </a:rPr>
              <a:t>along the value chain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923" y="4716413"/>
            <a:ext cx="5846640" cy="923330"/>
          </a:xfrm>
          <a:prstGeom prst="rect">
            <a:avLst/>
          </a:prstGeom>
          <a:solidFill>
            <a:srgbClr val="ADDB7B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</a:rPr>
              <a:t>Influence the </a:t>
            </a:r>
            <a:r>
              <a:rPr lang="en-US" b="1" dirty="0" smtClean="0">
                <a:latin typeface="Calibri" panose="020F0502020204030204" pitchFamily="34" charset="0"/>
              </a:rPr>
              <a:t>content of future EU calls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</a:rPr>
              <a:t>EU-FIG community with &gt;500 organizations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</a:rPr>
              <a:t>&gt; 10 new collaborative cross-sectorial initiatives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6498679" y="4034732"/>
            <a:ext cx="2122085" cy="1329753"/>
          </a:xfrm>
          <a:prstGeom prst="rect">
            <a:avLst/>
          </a:prstGeom>
        </p:spPr>
        <p:txBody>
          <a:bodyPr vert="horz" lIns="121432" tIns="60716" rIns="121432" bIns="60716" rtlCol="0">
            <a:noAutofit/>
          </a:bodyPr>
          <a:lstStyle>
            <a:lvl1pPr marL="286848" indent="-286848" algn="l" defTabSz="607162" rtl="0" eaLnBrk="1" latinLnBrk="0" hangingPunct="1">
              <a:spcBef>
                <a:spcPts val="1328"/>
              </a:spcBef>
              <a:buClr>
                <a:srgbClr val="BEBD00"/>
              </a:buClr>
              <a:buFont typeface="Wingdings" charset="2"/>
              <a:buChar char="§"/>
              <a:defRPr sz="19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1pPr>
            <a:lvl2pPr marL="697997" indent="-379476" algn="l" defTabSz="607162" rtl="0" eaLnBrk="1" latinLnBrk="0" hangingPunct="1">
              <a:spcBef>
                <a:spcPts val="1328"/>
              </a:spcBef>
              <a:buClr>
                <a:srgbClr val="BEBD00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2pPr>
            <a:lvl3pPr marL="994406" indent="-303581" algn="l" defTabSz="607162" rtl="0" eaLnBrk="1" latinLnBrk="0" hangingPunct="1">
              <a:spcBef>
                <a:spcPts val="1328"/>
              </a:spcBef>
              <a:buClr>
                <a:srgbClr val="BEBD00"/>
              </a:buClr>
              <a:buFont typeface="Wingdings" charset="2"/>
              <a:buChar char="§"/>
              <a:defRPr sz="13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3pPr>
            <a:lvl4pPr marL="1314720" indent="-303581" algn="l" defTabSz="607162" rtl="0" eaLnBrk="1" latinLnBrk="0" hangingPunct="1">
              <a:spcBef>
                <a:spcPts val="1328"/>
              </a:spcBef>
              <a:buClr>
                <a:srgbClr val="BEBD00"/>
              </a:buClr>
              <a:buFont typeface="Wingdings" charset="2"/>
              <a:buChar char="§"/>
              <a:defRPr sz="13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4pPr>
            <a:lvl5pPr marL="1615910" indent="-303581" algn="l" defTabSz="607162" rtl="0" eaLnBrk="1" latinLnBrk="0" hangingPunct="1">
              <a:spcBef>
                <a:spcPts val="1328"/>
              </a:spcBef>
              <a:buClr>
                <a:srgbClr val="BEBD00"/>
              </a:buClr>
              <a:buFont typeface="Wingdings" charset="2"/>
              <a:buChar char="§"/>
              <a:defRPr sz="13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5pPr>
            <a:lvl6pPr marL="3339389" indent="-303581" algn="l" defTabSz="60716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46550" indent="-303581" algn="l" defTabSz="60716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3712" indent="-303581" algn="l" defTabSz="60716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0874" indent="-303581" algn="l" defTabSz="60716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latin typeface="Calibri" panose="020F0502020204030204" pitchFamily="34" charset="0"/>
              </a:rPr>
              <a:t>Home &amp; Personal care</a:t>
            </a:r>
          </a:p>
          <a:p>
            <a:pPr marL="1800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latin typeface="Calibri" panose="020F0502020204030204" pitchFamily="34" charset="0"/>
              </a:rPr>
              <a:t>Pharma</a:t>
            </a:r>
          </a:p>
          <a:p>
            <a:pPr marL="1800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latin typeface="Calibri" panose="020F0502020204030204" pitchFamily="34" charset="0"/>
              </a:rPr>
              <a:t>Agro</a:t>
            </a:r>
          </a:p>
          <a:p>
            <a:pPr marL="1800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latin typeface="Calibri" panose="020F0502020204030204" pitchFamily="34" charset="0"/>
              </a:rPr>
              <a:t>Coatings </a:t>
            </a:r>
          </a:p>
          <a:p>
            <a:pPr marL="1800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latin typeface="Calibri" panose="020F0502020204030204" pitchFamily="34" charset="0"/>
              </a:rPr>
              <a:t>Food</a:t>
            </a:r>
          </a:p>
          <a:p>
            <a:pPr marL="1800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latin typeface="Calibri" panose="020F0502020204030204" pitchFamily="34" charset="0"/>
              </a:rPr>
              <a:t>Advanced materials</a:t>
            </a:r>
            <a:endParaRPr lang="en-US" sz="1200" b="1" dirty="0" smtClean="0">
              <a:latin typeface="Calibri" panose="020F0502020204030204" pitchFamily="34" charset="0"/>
            </a:endParaRPr>
          </a:p>
          <a:p>
            <a:pPr marL="180000" fontAlgn="auto">
              <a:spcAft>
                <a:spcPts val="0"/>
              </a:spcAft>
            </a:pP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89967" y="194120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Objectives</a:t>
            </a:r>
            <a:endParaRPr lang="en-US" sz="2400" b="1" dirty="0">
              <a:latin typeface="Calibri" panose="020F0502020204030204" pitchFamily="34" charset="0"/>
            </a:endParaRPr>
          </a:p>
          <a:p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89967" y="4326756"/>
            <a:ext cx="2717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Key project </a:t>
            </a:r>
            <a:r>
              <a:rPr lang="en-US" sz="2400" b="1" dirty="0" smtClean="0">
                <a:latin typeface="Calibri" panose="020F0502020204030204" pitchFamily="34" charset="0"/>
              </a:rPr>
              <a:t>output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50807" y="5571217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On line survey Feb – May 2017! </a:t>
            </a:r>
          </a:p>
        </p:txBody>
      </p:sp>
    </p:spTree>
    <p:extLst>
      <p:ext uri="{BB962C8B-B14F-4D97-AF65-F5344CB8AC3E}">
        <p14:creationId xmlns:p14="http://schemas.microsoft.com/office/powerpoint/2010/main" val="55350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7F7F7F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srgbClr val="7F7F7F"/>
                </a:solidFill>
              </a:rPr>
              <a:t>Accelerating innovation</a:t>
            </a:r>
            <a:endParaRPr lang="sv-SE">
              <a:solidFill>
                <a:srgbClr val="7F7F7F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94BF-A1F5-B942-9329-9D66FEF4FE5A}" type="slidenum">
              <a:rPr lang="sv-SE" smtClean="0">
                <a:solidFill>
                  <a:srgbClr val="7F7F7F"/>
                </a:solidFill>
              </a:rPr>
              <a:pPr/>
              <a:t>2</a:t>
            </a:fld>
            <a:endParaRPr lang="sv-SE">
              <a:solidFill>
                <a:srgbClr val="7F7F7F"/>
              </a:solidFill>
            </a:endParaRPr>
          </a:p>
        </p:txBody>
      </p:sp>
      <p:pic>
        <p:nvPicPr>
          <p:cNvPr id="3074" name="Picture 2" descr="Bildresultat för rabbit 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6911" y="3636293"/>
            <a:ext cx="3384376" cy="25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377999" y="323925"/>
            <a:ext cx="85689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 err="1" smtClean="0">
                <a:solidFill>
                  <a:srgbClr val="1108C4"/>
                </a:solidFill>
              </a:rPr>
              <a:t>Important</a:t>
            </a:r>
            <a:r>
              <a:rPr lang="sv-SE" sz="2400" b="1" dirty="0" smtClean="0">
                <a:solidFill>
                  <a:srgbClr val="1108C4"/>
                </a:solidFill>
              </a:rPr>
              <a:t> </a:t>
            </a:r>
            <a:r>
              <a:rPr lang="sv-SE" sz="2400" b="1" dirty="0" err="1" smtClean="0">
                <a:solidFill>
                  <a:srgbClr val="1108C4"/>
                </a:solidFill>
              </a:rPr>
              <a:t>that</a:t>
            </a:r>
            <a:r>
              <a:rPr lang="sv-SE" sz="2400" b="1" dirty="0" smtClean="0">
                <a:solidFill>
                  <a:srgbClr val="1108C4"/>
                </a:solidFill>
              </a:rPr>
              <a:t> </a:t>
            </a:r>
            <a:r>
              <a:rPr lang="sv-SE" sz="2400" b="1" dirty="0" err="1" smtClean="0">
                <a:solidFill>
                  <a:srgbClr val="1108C4"/>
                </a:solidFill>
              </a:rPr>
              <a:t>products</a:t>
            </a:r>
            <a:r>
              <a:rPr lang="sv-SE" sz="2400" b="1" dirty="0" smtClean="0">
                <a:solidFill>
                  <a:srgbClr val="1108C4"/>
                </a:solidFill>
              </a:rPr>
              <a:t> </a:t>
            </a:r>
            <a:r>
              <a:rPr lang="sv-SE" sz="2400" b="1" dirty="0" err="1" smtClean="0">
                <a:solidFill>
                  <a:srgbClr val="1108C4"/>
                </a:solidFill>
              </a:rPr>
              <a:t>are</a:t>
            </a:r>
            <a:r>
              <a:rPr lang="sv-SE" sz="2400" b="1" dirty="0" smtClean="0">
                <a:solidFill>
                  <a:srgbClr val="1108C4"/>
                </a:solidFill>
              </a:rPr>
              <a:t> non-</a:t>
            </a:r>
            <a:r>
              <a:rPr lang="sv-SE" sz="2400" b="1" dirty="0" err="1" smtClean="0">
                <a:solidFill>
                  <a:srgbClr val="1108C4"/>
                </a:solidFill>
              </a:rPr>
              <a:t>irritating</a:t>
            </a:r>
            <a:r>
              <a:rPr lang="sv-SE" sz="2400" b="1" dirty="0" smtClean="0">
                <a:solidFill>
                  <a:srgbClr val="1108C4"/>
                </a:solidFill>
              </a:rPr>
              <a:t> </a:t>
            </a:r>
            <a:r>
              <a:rPr lang="sv-SE" sz="2400" b="1" dirty="0" err="1" smtClean="0">
                <a:solidFill>
                  <a:srgbClr val="1108C4"/>
                </a:solidFill>
              </a:rPr>
              <a:t>to</a:t>
            </a:r>
            <a:r>
              <a:rPr lang="sv-SE" sz="2400" b="1" dirty="0" smtClean="0">
                <a:solidFill>
                  <a:srgbClr val="1108C4"/>
                </a:solidFill>
              </a:rPr>
              <a:t> the </a:t>
            </a:r>
            <a:r>
              <a:rPr lang="sv-SE" sz="2400" b="1" dirty="0" err="1" smtClean="0">
                <a:solidFill>
                  <a:srgbClr val="1108C4"/>
                </a:solidFill>
              </a:rPr>
              <a:t>eye</a:t>
            </a:r>
            <a:endParaRPr lang="sv-SE" sz="2400" b="1" dirty="0" smtClean="0">
              <a:solidFill>
                <a:srgbClr val="1108C4"/>
              </a:solidFill>
            </a:endParaRPr>
          </a:p>
          <a:p>
            <a:endParaRPr lang="sv-SE" sz="2400" b="1" dirty="0">
              <a:solidFill>
                <a:srgbClr val="1108C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dirty="0" err="1" smtClean="0">
                <a:solidFill>
                  <a:srgbClr val="1108C4"/>
                </a:solidFill>
              </a:rPr>
              <a:t>Many</a:t>
            </a:r>
            <a:r>
              <a:rPr lang="sv-SE" sz="2400" b="1" dirty="0" smtClean="0">
                <a:solidFill>
                  <a:srgbClr val="1108C4"/>
                </a:solidFill>
              </a:rPr>
              <a:t> in vitro </a:t>
            </a:r>
            <a:r>
              <a:rPr lang="sv-SE" sz="2400" b="1" dirty="0" err="1" smtClean="0">
                <a:solidFill>
                  <a:srgbClr val="1108C4"/>
                </a:solidFill>
              </a:rPr>
              <a:t>methods</a:t>
            </a:r>
            <a:r>
              <a:rPr lang="sv-SE" sz="2400" b="1" dirty="0" smtClean="0">
                <a:solidFill>
                  <a:srgbClr val="1108C4"/>
                </a:solidFill>
              </a:rPr>
              <a:t> </a:t>
            </a:r>
            <a:r>
              <a:rPr lang="sv-SE" sz="2400" b="1" dirty="0" err="1" smtClean="0">
                <a:solidFill>
                  <a:srgbClr val="1108C4"/>
                </a:solidFill>
              </a:rPr>
              <a:t>are</a:t>
            </a:r>
            <a:r>
              <a:rPr lang="sv-SE" sz="2400" b="1" dirty="0" smtClean="0">
                <a:solidFill>
                  <a:srgbClr val="1108C4"/>
                </a:solidFill>
              </a:rPr>
              <a:t> in </a:t>
            </a:r>
            <a:r>
              <a:rPr lang="sv-SE" sz="2400" b="1" dirty="0" err="1" smtClean="0">
                <a:solidFill>
                  <a:srgbClr val="1108C4"/>
                </a:solidFill>
              </a:rPr>
              <a:t>place</a:t>
            </a:r>
            <a:endParaRPr lang="sv-SE" sz="2400" b="1" dirty="0" smtClean="0">
              <a:solidFill>
                <a:srgbClr val="1108C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b="1" dirty="0">
              <a:solidFill>
                <a:srgbClr val="1108C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rgbClr val="1108C4"/>
                </a:solidFill>
              </a:rPr>
              <a:t>The </a:t>
            </a:r>
            <a:r>
              <a:rPr lang="sv-SE" sz="2400" b="1" dirty="0" err="1" smtClean="0">
                <a:solidFill>
                  <a:srgbClr val="1108C4"/>
                </a:solidFill>
              </a:rPr>
              <a:t>Draize</a:t>
            </a:r>
            <a:r>
              <a:rPr lang="sv-SE" sz="2400" b="1" dirty="0" smtClean="0">
                <a:solidFill>
                  <a:srgbClr val="1108C4"/>
                </a:solidFill>
              </a:rPr>
              <a:t> </a:t>
            </a:r>
            <a:r>
              <a:rPr lang="sv-SE" sz="2400" b="1" dirty="0" err="1" smtClean="0">
                <a:solidFill>
                  <a:srgbClr val="1108C4"/>
                </a:solidFill>
              </a:rPr>
              <a:t>eye</a:t>
            </a:r>
            <a:r>
              <a:rPr lang="sv-SE" sz="2400" b="1" dirty="0" smtClean="0">
                <a:solidFill>
                  <a:srgbClr val="1108C4"/>
                </a:solidFill>
              </a:rPr>
              <a:t>-irritation test is </a:t>
            </a:r>
            <a:r>
              <a:rPr lang="sv-SE" sz="2400" b="1" dirty="0" err="1" smtClean="0">
                <a:solidFill>
                  <a:srgbClr val="1108C4"/>
                </a:solidFill>
              </a:rPr>
              <a:t>always</a:t>
            </a:r>
            <a:r>
              <a:rPr lang="sv-SE" sz="2400" b="1" dirty="0" smtClean="0">
                <a:solidFill>
                  <a:srgbClr val="1108C4"/>
                </a:solidFill>
              </a:rPr>
              <a:t> the last </a:t>
            </a:r>
            <a:r>
              <a:rPr lang="sv-SE" sz="2400" b="1" dirty="0" err="1" smtClean="0">
                <a:solidFill>
                  <a:srgbClr val="1108C4"/>
                </a:solidFill>
              </a:rPr>
              <a:t>resort</a:t>
            </a:r>
            <a:endParaRPr lang="sv-SE" sz="2400" b="1" dirty="0" smtClean="0">
              <a:solidFill>
                <a:srgbClr val="1108C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b="1" dirty="0" smtClean="0">
              <a:solidFill>
                <a:srgbClr val="1108C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dirty="0" err="1" smtClean="0">
                <a:solidFill>
                  <a:srgbClr val="1108C4"/>
                </a:solidFill>
              </a:rPr>
              <a:t>Despite</a:t>
            </a:r>
            <a:r>
              <a:rPr lang="sv-SE" sz="2400" b="1" dirty="0" smtClean="0">
                <a:solidFill>
                  <a:srgbClr val="1108C4"/>
                </a:solidFill>
              </a:rPr>
              <a:t> </a:t>
            </a:r>
            <a:r>
              <a:rPr lang="sv-SE" sz="2400" b="1" dirty="0" err="1" smtClean="0">
                <a:solidFill>
                  <a:srgbClr val="1108C4"/>
                </a:solidFill>
              </a:rPr>
              <a:t>this</a:t>
            </a:r>
            <a:r>
              <a:rPr lang="sv-SE" sz="2400" b="1" dirty="0" smtClean="0">
                <a:solidFill>
                  <a:srgbClr val="1108C4"/>
                </a:solidFill>
              </a:rPr>
              <a:t> – 10:ths </a:t>
            </a:r>
            <a:r>
              <a:rPr lang="sv-SE" sz="2400" b="1" dirty="0" err="1" smtClean="0">
                <a:solidFill>
                  <a:srgbClr val="1108C4"/>
                </a:solidFill>
              </a:rPr>
              <a:t>of</a:t>
            </a:r>
            <a:r>
              <a:rPr lang="sv-SE" sz="2400" b="1" dirty="0" smtClean="0">
                <a:solidFill>
                  <a:srgbClr val="1108C4"/>
                </a:solidFill>
              </a:rPr>
              <a:t> </a:t>
            </a:r>
            <a:r>
              <a:rPr lang="sv-SE" sz="2400" b="1" dirty="0" err="1" smtClean="0">
                <a:solidFill>
                  <a:srgbClr val="1108C4"/>
                </a:solidFill>
              </a:rPr>
              <a:t>thousands</a:t>
            </a:r>
            <a:r>
              <a:rPr lang="sv-SE" sz="2400" b="1" dirty="0" smtClean="0">
                <a:solidFill>
                  <a:srgbClr val="1108C4"/>
                </a:solidFill>
              </a:rPr>
              <a:t> </a:t>
            </a:r>
            <a:r>
              <a:rPr lang="sv-SE" sz="2400" b="1" dirty="0" err="1" smtClean="0">
                <a:solidFill>
                  <a:srgbClr val="1108C4"/>
                </a:solidFill>
              </a:rPr>
              <a:t>of</a:t>
            </a:r>
            <a:r>
              <a:rPr lang="sv-SE" sz="2400" b="1" dirty="0">
                <a:solidFill>
                  <a:srgbClr val="1108C4"/>
                </a:solidFill>
              </a:rPr>
              <a:t> </a:t>
            </a:r>
            <a:r>
              <a:rPr lang="sv-SE" sz="2400" b="1" dirty="0" err="1" smtClean="0">
                <a:solidFill>
                  <a:srgbClr val="1108C4"/>
                </a:solidFill>
              </a:rPr>
              <a:t>rabbits</a:t>
            </a:r>
            <a:r>
              <a:rPr lang="sv-SE" sz="2400" b="1" dirty="0" smtClean="0">
                <a:solidFill>
                  <a:srgbClr val="1108C4"/>
                </a:solidFill>
              </a:rPr>
              <a:t> </a:t>
            </a:r>
            <a:r>
              <a:rPr lang="sv-SE" sz="2400" b="1" dirty="0" err="1" smtClean="0">
                <a:solidFill>
                  <a:srgbClr val="1108C4"/>
                </a:solidFill>
              </a:rPr>
              <a:t>used</a:t>
            </a:r>
            <a:r>
              <a:rPr lang="sv-SE" sz="2400" b="1" dirty="0" smtClean="0">
                <a:solidFill>
                  <a:srgbClr val="1108C4"/>
                </a:solidFill>
              </a:rPr>
              <a:t> so far in REACH </a:t>
            </a:r>
            <a:r>
              <a:rPr lang="sv-SE" sz="2400" b="1" dirty="0" err="1" smtClean="0">
                <a:solidFill>
                  <a:srgbClr val="1108C4"/>
                </a:solidFill>
              </a:rPr>
              <a:t>registrations</a:t>
            </a:r>
            <a:r>
              <a:rPr lang="sv-SE" sz="2400" b="1" dirty="0" smtClean="0">
                <a:solidFill>
                  <a:srgbClr val="1108C4"/>
                </a:solidFill>
              </a:rPr>
              <a:t>…</a:t>
            </a:r>
          </a:p>
          <a:p>
            <a:endParaRPr lang="sv-SE" dirty="0">
              <a:solidFill>
                <a:srgbClr val="1108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3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84033" y="5076453"/>
            <a:ext cx="11449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http://www.oecd-ilibrary.org/environment/oecd-guidelines-for-the-testing-of-chemicals-section-4-health-effects_20745788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530127" y="278919"/>
            <a:ext cx="9433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smtClean="0">
                <a:solidFill>
                  <a:srgbClr val="000099"/>
                </a:solidFill>
              </a:rPr>
              <a:t>OECD in-vitro-</a:t>
            </a:r>
            <a:r>
              <a:rPr lang="sv-SE" sz="2800" b="1" dirty="0" err="1" smtClean="0">
                <a:solidFill>
                  <a:srgbClr val="000099"/>
                </a:solidFill>
              </a:rPr>
              <a:t>methods</a:t>
            </a:r>
            <a:r>
              <a:rPr lang="sv-SE" sz="2800" b="1" dirty="0" smtClean="0">
                <a:solidFill>
                  <a:srgbClr val="000099"/>
                </a:solidFill>
              </a:rPr>
              <a:t> for </a:t>
            </a:r>
            <a:r>
              <a:rPr lang="sv-SE" sz="2800" b="1" dirty="0" err="1" smtClean="0">
                <a:solidFill>
                  <a:srgbClr val="000099"/>
                </a:solidFill>
              </a:rPr>
              <a:t>assessment</a:t>
            </a:r>
            <a:r>
              <a:rPr lang="sv-SE" sz="2800" b="1" dirty="0" smtClean="0">
                <a:solidFill>
                  <a:srgbClr val="000099"/>
                </a:solidFill>
              </a:rPr>
              <a:t> </a:t>
            </a:r>
            <a:r>
              <a:rPr lang="sv-SE" sz="2800" b="1" dirty="0" err="1" smtClean="0">
                <a:solidFill>
                  <a:srgbClr val="000099"/>
                </a:solidFill>
              </a:rPr>
              <a:t>of</a:t>
            </a:r>
            <a:r>
              <a:rPr lang="sv-SE" sz="2800" b="1" dirty="0" smtClean="0">
                <a:solidFill>
                  <a:srgbClr val="000099"/>
                </a:solidFill>
              </a:rPr>
              <a:t> </a:t>
            </a:r>
            <a:r>
              <a:rPr lang="sv-SE" sz="2800" b="1" dirty="0" err="1" smtClean="0">
                <a:solidFill>
                  <a:srgbClr val="000099"/>
                </a:solidFill>
              </a:rPr>
              <a:t>eye</a:t>
            </a:r>
            <a:r>
              <a:rPr lang="sv-SE" sz="2800" b="1" dirty="0" smtClean="0">
                <a:solidFill>
                  <a:srgbClr val="000099"/>
                </a:solidFill>
              </a:rPr>
              <a:t>-irritation </a:t>
            </a:r>
            <a:r>
              <a:rPr lang="sv-SE" sz="2800" b="1" dirty="0" err="1" smtClean="0">
                <a:solidFill>
                  <a:srgbClr val="000099"/>
                </a:solidFill>
              </a:rPr>
              <a:t>requires</a:t>
            </a:r>
            <a:r>
              <a:rPr lang="sv-SE" sz="2800" b="1" dirty="0" smtClean="0">
                <a:solidFill>
                  <a:srgbClr val="000099"/>
                </a:solidFill>
              </a:rPr>
              <a:t> </a:t>
            </a:r>
            <a:r>
              <a:rPr lang="sv-SE" sz="2800" b="1" dirty="0" err="1" smtClean="0">
                <a:solidFill>
                  <a:srgbClr val="000099"/>
                </a:solidFill>
              </a:rPr>
              <a:t>biological</a:t>
            </a:r>
            <a:r>
              <a:rPr lang="sv-SE" sz="2800" b="1" dirty="0" smtClean="0">
                <a:solidFill>
                  <a:srgbClr val="000099"/>
                </a:solidFill>
              </a:rPr>
              <a:t> </a:t>
            </a:r>
            <a:r>
              <a:rPr lang="sv-SE" sz="2800" b="1" dirty="0" err="1" smtClean="0">
                <a:solidFill>
                  <a:srgbClr val="000099"/>
                </a:solidFill>
              </a:rPr>
              <a:t>samples</a:t>
            </a:r>
            <a:r>
              <a:rPr lang="sv-SE" sz="2800" b="1" dirty="0" smtClean="0">
                <a:solidFill>
                  <a:srgbClr val="000099"/>
                </a:solidFill>
              </a:rPr>
              <a:t> or </a:t>
            </a:r>
            <a:r>
              <a:rPr lang="sv-SE" sz="2800" b="1" dirty="0" err="1" smtClean="0">
                <a:solidFill>
                  <a:srgbClr val="000099"/>
                </a:solidFill>
              </a:rPr>
              <a:t>cultured</a:t>
            </a:r>
            <a:r>
              <a:rPr lang="sv-SE" sz="2800" b="1" dirty="0" smtClean="0">
                <a:solidFill>
                  <a:srgbClr val="000099"/>
                </a:solidFill>
              </a:rPr>
              <a:t> </a:t>
            </a:r>
            <a:r>
              <a:rPr lang="sv-SE" sz="2800" b="1" dirty="0" err="1" smtClean="0">
                <a:solidFill>
                  <a:srgbClr val="000099"/>
                </a:solidFill>
              </a:rPr>
              <a:t>cell-lines</a:t>
            </a:r>
            <a:endParaRPr lang="sv-SE" sz="2800" b="1" dirty="0" smtClean="0">
              <a:solidFill>
                <a:srgbClr val="000099"/>
              </a:solidFill>
            </a:endParaRPr>
          </a:p>
        </p:txBody>
      </p:sp>
      <p:pic>
        <p:nvPicPr>
          <p:cNvPr id="1026" name="Picture 2" descr="Bildresultat för chick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33" y="2190108"/>
            <a:ext cx="2914980" cy="20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resultat för petri dish cell li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479" y="2049944"/>
            <a:ext cx="2376264" cy="229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Bildresultat för c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903" y="1884989"/>
            <a:ext cx="2016224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73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7F7F7F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94BF-A1F5-B942-9329-9D66FEF4FE5A}" type="slidenum">
              <a:rPr lang="sv-SE" smtClean="0">
                <a:solidFill>
                  <a:srgbClr val="7F7F7F"/>
                </a:solidFill>
              </a:rPr>
              <a:pPr/>
              <a:t>4</a:t>
            </a:fld>
            <a:endParaRPr lang="sv-SE">
              <a:solidFill>
                <a:srgbClr val="7F7F7F"/>
              </a:solidFill>
            </a:endParaRPr>
          </a:p>
        </p:txBody>
      </p:sp>
      <p:sp>
        <p:nvSpPr>
          <p:cNvPr id="10" name="Rectangle 64"/>
          <p:cNvSpPr>
            <a:spLocks noChangeArrowheads="1"/>
          </p:cNvSpPr>
          <p:nvPr/>
        </p:nvSpPr>
        <p:spPr bwMode="auto">
          <a:xfrm>
            <a:off x="4594994" y="3919463"/>
            <a:ext cx="94456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2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0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154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154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154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154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Arial" charset="0"/>
              </a:rPr>
              <a:t>65 min </a:t>
            </a:r>
          </a:p>
        </p:txBody>
      </p:sp>
      <p:sp>
        <p:nvSpPr>
          <p:cNvPr id="11" name="Rectangle 65"/>
          <p:cNvSpPr>
            <a:spLocks noChangeArrowheads="1"/>
          </p:cNvSpPr>
          <p:nvPr/>
        </p:nvSpPr>
        <p:spPr bwMode="auto">
          <a:xfrm>
            <a:off x="6295206" y="3913113"/>
            <a:ext cx="10541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2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0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154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154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154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154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Arial" charset="0"/>
              </a:rPr>
              <a:t>110 min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528" y="3057689"/>
            <a:ext cx="1704975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 flipH="1">
            <a:off x="89967" y="176013"/>
            <a:ext cx="11881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err="1" smtClean="0">
                <a:solidFill>
                  <a:srgbClr val="1108C4"/>
                </a:solidFill>
              </a:rPr>
              <a:t>Confocal</a:t>
            </a:r>
            <a:r>
              <a:rPr lang="sv-SE" sz="2800" b="1" dirty="0" smtClean="0">
                <a:solidFill>
                  <a:srgbClr val="1108C4"/>
                </a:solidFill>
              </a:rPr>
              <a:t> </a:t>
            </a:r>
            <a:r>
              <a:rPr lang="sv-SE" sz="2800" b="1" dirty="0">
                <a:solidFill>
                  <a:srgbClr val="1108C4"/>
                </a:solidFill>
              </a:rPr>
              <a:t>R</a:t>
            </a:r>
            <a:r>
              <a:rPr lang="sv-SE" sz="2800" b="1" dirty="0" smtClean="0">
                <a:solidFill>
                  <a:srgbClr val="1108C4"/>
                </a:solidFill>
              </a:rPr>
              <a:t>aman </a:t>
            </a:r>
            <a:r>
              <a:rPr lang="sv-SE" sz="2800" b="1" dirty="0" err="1">
                <a:solidFill>
                  <a:srgbClr val="1108C4"/>
                </a:solidFill>
              </a:rPr>
              <a:t>M</a:t>
            </a:r>
            <a:r>
              <a:rPr lang="sv-SE" sz="2800" b="1" dirty="0" err="1" smtClean="0">
                <a:solidFill>
                  <a:srgbClr val="1108C4"/>
                </a:solidFill>
              </a:rPr>
              <a:t>icroscopy</a:t>
            </a:r>
            <a:r>
              <a:rPr lang="sv-SE" sz="2800" b="1" dirty="0" smtClean="0">
                <a:solidFill>
                  <a:srgbClr val="1108C4"/>
                </a:solidFill>
              </a:rPr>
              <a:t> </a:t>
            </a:r>
            <a:r>
              <a:rPr lang="sv-SE" sz="2800" b="1" dirty="0">
                <a:solidFill>
                  <a:srgbClr val="1108C4"/>
                </a:solidFill>
              </a:rPr>
              <a:t>(</a:t>
            </a:r>
            <a:r>
              <a:rPr lang="sv-SE" sz="2800" b="1" dirty="0" smtClean="0">
                <a:solidFill>
                  <a:srgbClr val="1108C4"/>
                </a:solidFill>
              </a:rPr>
              <a:t>CRM) examination </a:t>
            </a:r>
            <a:r>
              <a:rPr lang="sv-SE" sz="2800" b="1" dirty="0" err="1" smtClean="0">
                <a:solidFill>
                  <a:srgbClr val="1108C4"/>
                </a:solidFill>
              </a:rPr>
              <a:t>of</a:t>
            </a:r>
            <a:r>
              <a:rPr lang="sv-SE" sz="2800" b="1" dirty="0" smtClean="0">
                <a:solidFill>
                  <a:srgbClr val="1108C4"/>
                </a:solidFill>
              </a:rPr>
              <a:t> solvent-</a:t>
            </a:r>
            <a:r>
              <a:rPr lang="sv-SE" sz="2800" b="1" dirty="0" err="1" smtClean="0">
                <a:solidFill>
                  <a:srgbClr val="1108C4"/>
                </a:solidFill>
              </a:rPr>
              <a:t>treated</a:t>
            </a:r>
            <a:r>
              <a:rPr lang="sv-SE" sz="2800" b="1" dirty="0" smtClean="0">
                <a:solidFill>
                  <a:srgbClr val="1108C4"/>
                </a:solidFill>
              </a:rPr>
              <a:t> </a:t>
            </a:r>
            <a:r>
              <a:rPr lang="sv-SE" sz="2800" b="1" dirty="0" err="1" smtClean="0">
                <a:solidFill>
                  <a:srgbClr val="1108C4"/>
                </a:solidFill>
              </a:rPr>
              <a:t>porcine</a:t>
            </a:r>
            <a:r>
              <a:rPr lang="sv-SE" sz="2800" b="1" dirty="0" smtClean="0">
                <a:solidFill>
                  <a:srgbClr val="1108C4"/>
                </a:solidFill>
              </a:rPr>
              <a:t> </a:t>
            </a:r>
            <a:r>
              <a:rPr lang="sv-SE" sz="2800" b="1" dirty="0" err="1">
                <a:solidFill>
                  <a:srgbClr val="1108C4"/>
                </a:solidFill>
              </a:rPr>
              <a:t>c</a:t>
            </a:r>
            <a:r>
              <a:rPr lang="sv-SE" sz="2800" b="1" dirty="0" err="1" smtClean="0">
                <a:solidFill>
                  <a:srgbClr val="1108C4"/>
                </a:solidFill>
              </a:rPr>
              <a:t>orneas</a:t>
            </a:r>
            <a:r>
              <a:rPr lang="sv-SE" sz="2800" b="1" dirty="0" smtClean="0">
                <a:solidFill>
                  <a:srgbClr val="1108C4"/>
                </a:solidFill>
              </a:rPr>
              <a:t> </a:t>
            </a:r>
          </a:p>
        </p:txBody>
      </p:sp>
      <p:sp>
        <p:nvSpPr>
          <p:cNvPr id="3" name="Rektangel 2"/>
          <p:cNvSpPr/>
          <p:nvPr/>
        </p:nvSpPr>
        <p:spPr>
          <a:xfrm>
            <a:off x="4100971" y="548144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GB" b="1" dirty="0">
                <a:solidFill>
                  <a:srgbClr val="000000"/>
                </a:solidFill>
                <a:latin typeface="Arial"/>
              </a:rPr>
              <a:t>Propylene </a:t>
            </a:r>
            <a:r>
              <a:rPr lang="en-GB" b="1" dirty="0" smtClean="0">
                <a:solidFill>
                  <a:srgbClr val="000000"/>
                </a:solidFill>
                <a:latin typeface="Arial"/>
              </a:rPr>
              <a:t>glycol</a:t>
            </a:r>
          </a:p>
          <a:p>
            <a:pPr fontAlgn="t"/>
            <a:r>
              <a:rPr lang="en-GB" b="1" dirty="0" smtClean="0">
                <a:solidFill>
                  <a:srgbClr val="000000"/>
                </a:solidFill>
                <a:latin typeface="Arial"/>
              </a:rPr>
              <a:t>(non-irritant)</a:t>
            </a:r>
            <a:endParaRPr lang="en-GB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Rektangel 22"/>
          <p:cNvSpPr/>
          <p:nvPr/>
        </p:nvSpPr>
        <p:spPr>
          <a:xfrm>
            <a:off x="6665268" y="5394539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GB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2-Hydroxy </a:t>
            </a:r>
            <a:r>
              <a:rPr lang="en-GB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/>
            </a:r>
            <a:br>
              <a:rPr lang="en-GB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</a:br>
            <a:r>
              <a:rPr lang="en-GB" b="1" dirty="0" err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iso-butryic</a:t>
            </a:r>
            <a:r>
              <a:rPr lang="en-GB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acid </a:t>
            </a:r>
            <a:br>
              <a:rPr lang="en-GB" b="1" dirty="0">
                <a:solidFill>
                  <a:srgbClr val="000000"/>
                </a:solidFill>
                <a:latin typeface="Arial"/>
                <a:cs typeface="Arial" pitchFamily="34" charset="0"/>
              </a:rPr>
            </a:br>
            <a:r>
              <a:rPr lang="en-GB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ethyl ester (severe irritant)</a:t>
            </a:r>
          </a:p>
          <a:p>
            <a:pPr fontAlgn="t"/>
            <a:endParaRPr lang="en-GB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8028200" y="2711052"/>
            <a:ext cx="345638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For </a:t>
            </a:r>
            <a:r>
              <a:rPr lang="sv-SE" b="1" dirty="0" err="1" smtClean="0"/>
              <a:t>each</a:t>
            </a:r>
            <a:r>
              <a:rPr lang="sv-SE" b="1" dirty="0" smtClean="0"/>
              <a:t> </a:t>
            </a:r>
            <a:r>
              <a:rPr lang="sv-SE" b="1" dirty="0" err="1" smtClean="0"/>
              <a:t>spectrum</a:t>
            </a:r>
            <a:r>
              <a:rPr lang="sv-SE" b="1" dirty="0" smtClean="0"/>
              <a:t> the best </a:t>
            </a:r>
            <a:r>
              <a:rPr lang="sv-SE" b="1" dirty="0" err="1" smtClean="0"/>
              <a:t>linear</a:t>
            </a:r>
            <a:r>
              <a:rPr lang="sv-SE" b="1" dirty="0" smtClean="0"/>
              <a:t> combination</a:t>
            </a:r>
          </a:p>
          <a:p>
            <a:r>
              <a:rPr lang="sv-SE" b="1" dirty="0" err="1"/>
              <a:t>o</a:t>
            </a:r>
            <a:r>
              <a:rPr lang="sv-SE" b="1" dirty="0" err="1" smtClean="0"/>
              <a:t>f</a:t>
            </a:r>
            <a:r>
              <a:rPr lang="sv-SE" b="1" dirty="0" smtClean="0"/>
              <a:t> solvent and </a:t>
            </a:r>
            <a:r>
              <a:rPr lang="sv-SE" b="1" dirty="0" err="1" smtClean="0"/>
              <a:t>cornea</a:t>
            </a:r>
            <a:r>
              <a:rPr lang="sv-SE" b="1" dirty="0" smtClean="0"/>
              <a:t> </a:t>
            </a:r>
            <a:r>
              <a:rPr lang="sv-SE" b="1" dirty="0" err="1" smtClean="0"/>
              <a:t>spectra</a:t>
            </a:r>
            <a:r>
              <a:rPr lang="sv-SE" b="1" dirty="0" smtClean="0"/>
              <a:t> is </a:t>
            </a:r>
            <a:r>
              <a:rPr lang="sv-SE" b="1" dirty="0" err="1" smtClean="0"/>
              <a:t>computed</a:t>
            </a:r>
            <a:r>
              <a:rPr lang="sv-SE" b="1" dirty="0"/>
              <a:t> </a:t>
            </a:r>
            <a:r>
              <a:rPr lang="sv-SE" b="1" dirty="0" smtClean="0"/>
              <a:t>and </a:t>
            </a:r>
            <a:r>
              <a:rPr lang="sv-SE" b="1" dirty="0" err="1" smtClean="0"/>
              <a:t>plotted</a:t>
            </a:r>
            <a:r>
              <a:rPr lang="sv-SE" b="1" dirty="0"/>
              <a:t>:</a:t>
            </a:r>
            <a:endParaRPr lang="sv-SE" b="1" dirty="0" smtClean="0"/>
          </a:p>
          <a:p>
            <a:r>
              <a:rPr lang="sv-SE" b="1" dirty="0" smtClean="0"/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 smtClean="0">
                <a:solidFill>
                  <a:srgbClr val="C00000"/>
                </a:solidFill>
              </a:rPr>
              <a:t>Red = solvent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 err="1" smtClean="0">
                <a:solidFill>
                  <a:srgbClr val="1108C4"/>
                </a:solidFill>
              </a:rPr>
              <a:t>Blue</a:t>
            </a:r>
            <a:r>
              <a:rPr lang="sv-SE" sz="2800" b="1" dirty="0" smtClean="0">
                <a:solidFill>
                  <a:srgbClr val="1108C4"/>
                </a:solidFill>
              </a:rPr>
              <a:t> = </a:t>
            </a:r>
            <a:r>
              <a:rPr lang="sv-SE" sz="2800" b="1" dirty="0" err="1" smtClean="0">
                <a:solidFill>
                  <a:srgbClr val="1108C4"/>
                </a:solidFill>
              </a:rPr>
              <a:t>cornea</a:t>
            </a:r>
            <a:endParaRPr lang="sv-SE" sz="2800" b="1" dirty="0">
              <a:solidFill>
                <a:srgbClr val="1108C4"/>
              </a:solidFill>
            </a:endParaRPr>
          </a:p>
        </p:txBody>
      </p:sp>
      <p:pic>
        <p:nvPicPr>
          <p:cNvPr id="26" name="Picture 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98" y="3043754"/>
            <a:ext cx="3600400" cy="2245862"/>
          </a:xfrm>
          <a:prstGeom prst="rect">
            <a:avLst/>
          </a:prstGeom>
          <a:noFill/>
          <a:ln w="9525">
            <a:solidFill>
              <a:srgbClr val="37609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ktangel 33"/>
          <p:cNvSpPr/>
          <p:nvPr/>
        </p:nvSpPr>
        <p:spPr>
          <a:xfrm>
            <a:off x="273098" y="2458863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b="1" dirty="0" err="1"/>
              <a:t>Every</a:t>
            </a:r>
            <a:r>
              <a:rPr lang="sv-SE" b="1" dirty="0"/>
              <a:t> pixel is a </a:t>
            </a:r>
            <a:r>
              <a:rPr lang="sv-SE" b="1" dirty="0" smtClean="0"/>
              <a:t>full Raman </a:t>
            </a:r>
            <a:r>
              <a:rPr lang="sv-SE" b="1" dirty="0" err="1" smtClean="0"/>
              <a:t>spectrum</a:t>
            </a:r>
            <a:r>
              <a:rPr lang="sv-SE" b="1" dirty="0" smtClean="0"/>
              <a:t>!</a:t>
            </a:r>
            <a:endParaRPr lang="sv-SE" b="1" dirty="0"/>
          </a:p>
        </p:txBody>
      </p:sp>
      <p:sp>
        <p:nvSpPr>
          <p:cNvPr id="35" name="Rektangel 34"/>
          <p:cNvSpPr/>
          <p:nvPr/>
        </p:nvSpPr>
        <p:spPr>
          <a:xfrm>
            <a:off x="108506" y="6335436"/>
            <a:ext cx="125449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300" dirty="0"/>
              <a:t>Helga Rothe</a:t>
            </a:r>
            <a:r>
              <a:rPr lang="en-US" altLang="en-US" sz="1300" baseline="30000" dirty="0"/>
              <a:t>1</a:t>
            </a:r>
            <a:r>
              <a:rPr lang="en-US" altLang="en-US" sz="1300" dirty="0"/>
              <a:t>, Birgit D. Brandner</a:t>
            </a:r>
            <a:r>
              <a:rPr lang="en-US" altLang="en-US" sz="1300" baseline="30000" dirty="0"/>
              <a:t>2</a:t>
            </a:r>
            <a:r>
              <a:rPr lang="en-US" altLang="en-US" sz="1300" dirty="0"/>
              <a:t>, Lovisa Ringstad</a:t>
            </a:r>
            <a:r>
              <a:rPr lang="en-US" altLang="en-US" sz="1300" baseline="30000" dirty="0"/>
              <a:t>2</a:t>
            </a:r>
            <a:r>
              <a:rPr lang="en-US" altLang="en-US" sz="1300" dirty="0"/>
              <a:t>, Pauline McNamee</a:t>
            </a:r>
            <a:r>
              <a:rPr lang="en-US" altLang="en-US" sz="1300" baseline="30000" dirty="0"/>
              <a:t>3</a:t>
            </a:r>
          </a:p>
          <a:p>
            <a:pPr algn="ctr"/>
            <a:r>
              <a:rPr lang="en-US" altLang="en-US" sz="1300" baseline="30000" dirty="0"/>
              <a:t>1</a:t>
            </a:r>
            <a:r>
              <a:rPr lang="en-US" altLang="en-US" sz="1300" dirty="0"/>
              <a:t>Procter &amp; Gamble Service GmbH, </a:t>
            </a:r>
            <a:r>
              <a:rPr lang="en-US" altLang="en-US" sz="1300" dirty="0" err="1"/>
              <a:t>Schwalbach</a:t>
            </a:r>
            <a:r>
              <a:rPr lang="en-US" altLang="en-US" sz="1300" dirty="0"/>
              <a:t>, Germany, </a:t>
            </a:r>
            <a:r>
              <a:rPr lang="en-US" altLang="en-US" sz="1300" dirty="0" smtClean="0"/>
              <a:t>²RISE Research Institutes of Sweden, </a:t>
            </a:r>
            <a:r>
              <a:rPr lang="en-US" altLang="en-US" sz="1300" dirty="0"/>
              <a:t>Stockholm, Sweden; ³Procter &amp; Gamble </a:t>
            </a:r>
            <a:r>
              <a:rPr lang="en-US" altLang="en-US" sz="1300" dirty="0" err="1"/>
              <a:t>Egham</a:t>
            </a:r>
            <a:r>
              <a:rPr lang="en-US" altLang="en-US" sz="1300" dirty="0"/>
              <a:t>, UK</a:t>
            </a:r>
          </a:p>
        </p:txBody>
      </p:sp>
      <p:sp>
        <p:nvSpPr>
          <p:cNvPr id="40" name="TextBox 84"/>
          <p:cNvSpPr txBox="1">
            <a:spLocks noChangeArrowheads="1"/>
          </p:cNvSpPr>
          <p:nvPr/>
        </p:nvSpPr>
        <p:spPr bwMode="auto">
          <a:xfrm>
            <a:off x="6618293" y="2520884"/>
            <a:ext cx="7921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2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0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154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154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154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154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Arial" charset="0"/>
              </a:rPr>
              <a:t>Exp</a:t>
            </a:r>
            <a:r>
              <a:rPr lang="en-US" altLang="en-US" sz="1400" dirty="0">
                <a:latin typeface="Arial" charset="0"/>
              </a:rPr>
              <a:t> 1:1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charset="0"/>
              </a:rPr>
              <a:t>20 min</a:t>
            </a:r>
          </a:p>
        </p:txBody>
      </p:sp>
      <p:pic>
        <p:nvPicPr>
          <p:cNvPr id="41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61"/>
          <a:stretch/>
        </p:blipFill>
        <p:spPr bwMode="auto">
          <a:xfrm>
            <a:off x="6718195" y="3073073"/>
            <a:ext cx="592361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ktangel 35"/>
          <p:cNvSpPr/>
          <p:nvPr/>
        </p:nvSpPr>
        <p:spPr>
          <a:xfrm>
            <a:off x="2946834" y="1161806"/>
            <a:ext cx="83348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Test chemical applied (10 </a:t>
            </a:r>
            <a:r>
              <a:rPr lang="en-US" altLang="en-US" sz="2400" b="1" dirty="0"/>
              <a:t>minutes at </a:t>
            </a:r>
            <a:r>
              <a:rPr lang="en-US" altLang="en-US" sz="2400" b="1" dirty="0" smtClean="0"/>
              <a:t>32°C)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Rinsed </a:t>
            </a:r>
            <a:r>
              <a:rPr lang="en-US" sz="2400" b="1" dirty="0"/>
              <a:t>with Hank’s </a:t>
            </a:r>
            <a:r>
              <a:rPr lang="en-US" sz="2400" b="1" dirty="0" smtClean="0"/>
              <a:t>Balanced </a:t>
            </a:r>
            <a:r>
              <a:rPr lang="en-US" sz="2400" b="1" dirty="0"/>
              <a:t>Salt Solution</a:t>
            </a: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Examined by CRM</a:t>
            </a:r>
          </a:p>
          <a:p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54007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7F7F7F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srgbClr val="7F7F7F"/>
                </a:solidFill>
              </a:rPr>
              <a:t>Accelerating innovation</a:t>
            </a:r>
            <a:endParaRPr lang="sv-SE">
              <a:solidFill>
                <a:srgbClr val="7F7F7F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94BF-A1F5-B942-9329-9D66FEF4FE5A}" type="slidenum">
              <a:rPr lang="sv-SE" smtClean="0">
                <a:solidFill>
                  <a:srgbClr val="7F7F7F"/>
                </a:solidFill>
              </a:rPr>
              <a:pPr/>
              <a:t>5</a:t>
            </a:fld>
            <a:endParaRPr lang="sv-SE">
              <a:solidFill>
                <a:srgbClr val="7F7F7F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89967" y="1692077"/>
            <a:ext cx="118992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 err="1" smtClean="0">
                <a:solidFill>
                  <a:srgbClr val="1108C4"/>
                </a:solidFill>
              </a:rPr>
              <a:t>Idea</a:t>
            </a:r>
            <a:r>
              <a:rPr lang="sv-SE" sz="3600" b="1" dirty="0" smtClean="0">
                <a:solidFill>
                  <a:srgbClr val="1108C4"/>
                </a:solidFill>
              </a:rPr>
              <a:t>: </a:t>
            </a:r>
          </a:p>
          <a:p>
            <a:pPr algn="ctr"/>
            <a:endParaRPr lang="sv-SE" sz="3600" b="1" dirty="0" smtClean="0">
              <a:solidFill>
                <a:srgbClr val="1108C4"/>
              </a:solidFill>
            </a:endParaRPr>
          </a:p>
          <a:p>
            <a:pPr algn="ctr"/>
            <a:r>
              <a:rPr lang="sv-SE" sz="3600" b="1" dirty="0" err="1" smtClean="0"/>
              <a:t>Could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we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treat</a:t>
            </a:r>
            <a:r>
              <a:rPr lang="sv-SE" sz="3600" b="1" dirty="0" smtClean="0"/>
              <a:t> the </a:t>
            </a:r>
            <a:r>
              <a:rPr lang="sv-SE" sz="3600" b="1" dirty="0" err="1" smtClean="0"/>
              <a:t>cornea</a:t>
            </a:r>
            <a:r>
              <a:rPr lang="sv-SE" sz="3600" b="1" dirty="0" smtClean="0"/>
              <a:t> as a polymer…</a:t>
            </a:r>
          </a:p>
          <a:p>
            <a:pPr algn="ctr"/>
            <a:r>
              <a:rPr lang="sv-SE" sz="3600" b="1" dirty="0" smtClean="0"/>
              <a:t>…and </a:t>
            </a:r>
            <a:r>
              <a:rPr lang="sv-SE" sz="3600" b="1" dirty="0" err="1" smtClean="0"/>
              <a:t>use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HSPiP</a:t>
            </a:r>
            <a:r>
              <a:rPr lang="sv-SE" sz="3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297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780200" y="1112274"/>
            <a:ext cx="4432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b="1" dirty="0">
                <a:solidFill>
                  <a:srgbClr val="1108C4"/>
                </a:solidFill>
              </a:rPr>
              <a:t>T</a:t>
            </a:r>
            <a:r>
              <a:rPr lang="sv-SE" sz="4800" b="1" dirty="0" smtClean="0">
                <a:solidFill>
                  <a:srgbClr val="1108C4"/>
                </a:solidFill>
              </a:rPr>
              <a:t>hree </a:t>
            </a:r>
            <a:r>
              <a:rPr lang="sv-SE" sz="4800" b="1" dirty="0" err="1" smtClean="0">
                <a:solidFill>
                  <a:srgbClr val="1108C4"/>
                </a:solidFill>
              </a:rPr>
              <a:t>findings</a:t>
            </a:r>
            <a:endParaRPr lang="sv-SE" sz="4800" b="1" dirty="0">
              <a:solidFill>
                <a:srgbClr val="1108C4"/>
              </a:solidFill>
            </a:endParaRPr>
          </a:p>
        </p:txBody>
      </p:sp>
      <p:pic>
        <p:nvPicPr>
          <p:cNvPr id="4098" name="Picture 2" descr="C:\Users\Martinand\AppData\Local\Microsoft\Windows\Temporary Internet Files\Content.IE5\FI3H1ELM\glodlamp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92" y="2042069"/>
            <a:ext cx="1244600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rtinand\AppData\Local\Microsoft\Windows\Temporary Internet Files\Content.IE5\FI3H1ELM\glodlamp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976" y="2618133"/>
            <a:ext cx="1244600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rtinand\AppData\Local\Microsoft\Windows\Temporary Internet Files\Content.IE5\FI3H1ELM\glodlamp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176" y="3162844"/>
            <a:ext cx="1244600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74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18097" r="14156" b="6446"/>
          <a:stretch/>
        </p:blipFill>
        <p:spPr bwMode="auto">
          <a:xfrm>
            <a:off x="295697" y="1396824"/>
            <a:ext cx="6058965" cy="295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8199" y="5508500"/>
            <a:ext cx="7436823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sz="1100" dirty="0" smtClean="0"/>
              <a:t>Michael </a:t>
            </a:r>
            <a:r>
              <a:rPr lang="en-GB" sz="1100" dirty="0"/>
              <a:t>H. Abraham, Mostafa </a:t>
            </a:r>
            <a:r>
              <a:rPr lang="en-GB" sz="1100" dirty="0" err="1"/>
              <a:t>Hassanisadi</a:t>
            </a:r>
            <a:r>
              <a:rPr lang="en-GB" sz="1100" dirty="0"/>
              <a:t>, Mehdi </a:t>
            </a:r>
            <a:r>
              <a:rPr lang="en-GB" sz="1100" dirty="0" err="1"/>
              <a:t>Jalali-Heravi</a:t>
            </a:r>
            <a:r>
              <a:rPr lang="en-GB" sz="1100" dirty="0"/>
              <a:t>, </a:t>
            </a:r>
            <a:r>
              <a:rPr lang="en-GB" sz="1100" dirty="0" err="1"/>
              <a:t>Taravat</a:t>
            </a:r>
            <a:r>
              <a:rPr lang="en-GB" sz="1100" dirty="0"/>
              <a:t> </a:t>
            </a:r>
            <a:r>
              <a:rPr lang="en-GB" sz="1100" dirty="0" err="1"/>
              <a:t>Ghafourian</a:t>
            </a:r>
            <a:r>
              <a:rPr lang="en-GB" sz="1100" dirty="0"/>
              <a:t>, William. S. Cain,</a:t>
            </a:r>
            <a:endParaRPr lang="sv-SE" sz="1100" dirty="0"/>
          </a:p>
          <a:p>
            <a:r>
              <a:rPr lang="en-GB" sz="1100" dirty="0"/>
              <a:t>and J. Enrique </a:t>
            </a:r>
            <a:r>
              <a:rPr lang="en-GB" sz="1100" dirty="0" err="1"/>
              <a:t>Cometto</a:t>
            </a:r>
            <a:r>
              <a:rPr lang="en-GB" sz="1100" dirty="0"/>
              <a:t>-Muniz, TOXICOLOGICAL SCIENCES 76, 384–391 (2003) DOI: 10.1093/</a:t>
            </a:r>
            <a:r>
              <a:rPr lang="en-GB" sz="1100" dirty="0" err="1"/>
              <a:t>toxsci</a:t>
            </a:r>
            <a:r>
              <a:rPr lang="en-GB" sz="1100" dirty="0"/>
              <a:t>/kfg242 </a:t>
            </a:r>
            <a:endParaRPr lang="en-GB" sz="1100" dirty="0" smtClean="0"/>
          </a:p>
          <a:p>
            <a:endParaRPr lang="en-GB" sz="1100" dirty="0" smtClean="0"/>
          </a:p>
          <a:p>
            <a:r>
              <a:rPr lang="en-GB" sz="1100" dirty="0" smtClean="0"/>
              <a:t>O. </a:t>
            </a:r>
            <a:r>
              <a:rPr lang="en-GB" sz="1100" dirty="0" err="1" smtClean="0"/>
              <a:t>Blein</a:t>
            </a:r>
            <a:r>
              <a:rPr lang="en-GB" sz="1100" dirty="0" smtClean="0"/>
              <a:t>, M. </a:t>
            </a:r>
            <a:r>
              <a:rPr lang="en-GB" sz="1100" dirty="0" err="1" smtClean="0"/>
              <a:t>Adolphe</a:t>
            </a:r>
            <a:r>
              <a:rPr lang="en-GB" sz="1100" dirty="0" smtClean="0"/>
              <a:t>, B. </a:t>
            </a:r>
            <a:r>
              <a:rPr lang="en-GB" sz="1100" dirty="0" err="1" smtClean="0"/>
              <a:t>Lakhdar</a:t>
            </a:r>
            <a:r>
              <a:rPr lang="en-GB" sz="1100" dirty="0" smtClean="0"/>
              <a:t>, J. </a:t>
            </a:r>
            <a:r>
              <a:rPr lang="en-GB" sz="1100" dirty="0" err="1" smtClean="0"/>
              <a:t>Cambar</a:t>
            </a:r>
            <a:r>
              <a:rPr lang="en-GB" sz="1100" dirty="0" smtClean="0"/>
              <a:t>, G. </a:t>
            </a:r>
            <a:r>
              <a:rPr lang="en-GB" sz="1100" dirty="0" err="1" smtClean="0"/>
              <a:t>Gubanski</a:t>
            </a:r>
            <a:r>
              <a:rPr lang="en-GB" sz="1100" dirty="0" smtClean="0"/>
              <a:t>, D. </a:t>
            </a:r>
            <a:r>
              <a:rPr lang="en-GB" sz="1100" dirty="0" err="1" smtClean="0"/>
              <a:t>Castelli,C</a:t>
            </a:r>
            <a:r>
              <a:rPr lang="en-GB" sz="1100" dirty="0" smtClean="0"/>
              <a:t>. </a:t>
            </a:r>
            <a:r>
              <a:rPr lang="en-GB" sz="1100" dirty="0" err="1" smtClean="0"/>
              <a:t>Contiei</a:t>
            </a:r>
            <a:r>
              <a:rPr lang="en-GB" sz="1100" dirty="0" smtClean="0"/>
              <a:t>, F. Hubert, F. </a:t>
            </a:r>
            <a:r>
              <a:rPr lang="en-GB" sz="1100" dirty="0" err="1" smtClean="0"/>
              <a:t>Latrille</a:t>
            </a:r>
            <a:r>
              <a:rPr lang="en-GB" sz="1100" dirty="0" smtClean="0"/>
              <a:t>, P. Masson, J. </a:t>
            </a:r>
            <a:r>
              <a:rPr lang="en-GB" sz="1100" dirty="0" err="1" smtClean="0"/>
              <a:t>Clouzeau</a:t>
            </a:r>
            <a:r>
              <a:rPr lang="en-GB" sz="1100" dirty="0" smtClean="0"/>
              <a:t>, J. F. Le Bigot, O. De Silva and K. G. </a:t>
            </a:r>
            <a:r>
              <a:rPr lang="en-GB" sz="1100" dirty="0" err="1" smtClean="0"/>
              <a:t>Dossou</a:t>
            </a:r>
            <a:r>
              <a:rPr lang="en-GB" sz="1100" dirty="0" smtClean="0"/>
              <a:t>, Toxic. in Vitro Vol. 5, No. 5/6, pp. 555-557, 1991  </a:t>
            </a:r>
            <a:endParaRPr lang="sv-SE" sz="1100" dirty="0" smtClean="0"/>
          </a:p>
          <a:p>
            <a:endParaRPr lang="sv-SE" dirty="0" smtClean="0"/>
          </a:p>
          <a:p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826271" y="1526091"/>
            <a:ext cx="17224" cy="2732651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98028" y="1341684"/>
            <a:ext cx="1306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Irritating </a:t>
            </a:r>
          </a:p>
          <a:p>
            <a:r>
              <a:rPr lang="sv-SE" dirty="0" smtClean="0"/>
              <a:t>(</a:t>
            </a:r>
            <a:r>
              <a:rPr lang="sv-SE" dirty="0" err="1" smtClean="0"/>
              <a:t>blue</a:t>
            </a:r>
            <a:r>
              <a:rPr lang="sv-SE" dirty="0" smtClean="0"/>
              <a:t> </a:t>
            </a:r>
            <a:r>
              <a:rPr lang="sv-SE" dirty="0" err="1" smtClean="0"/>
              <a:t>spheres</a:t>
            </a:r>
            <a:r>
              <a:rPr lang="sv-SE" dirty="0" smtClean="0"/>
              <a:t>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10047" y="190387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Non-</a:t>
            </a:r>
            <a:r>
              <a:rPr lang="sv-SE" dirty="0" err="1" smtClean="0"/>
              <a:t>irritating</a:t>
            </a:r>
            <a:r>
              <a:rPr lang="sv-SE" dirty="0" smtClean="0"/>
              <a:t> </a:t>
            </a:r>
          </a:p>
          <a:p>
            <a:r>
              <a:rPr lang="sv-SE" dirty="0" smtClean="0"/>
              <a:t>(red </a:t>
            </a:r>
            <a:r>
              <a:rPr lang="sv-SE" dirty="0" err="1" smtClean="0"/>
              <a:t>cubes</a:t>
            </a:r>
            <a:r>
              <a:rPr lang="sv-SE" dirty="0" smtClean="0"/>
              <a:t>)</a:t>
            </a:r>
            <a:endParaRPr lang="en-GB" dirty="0"/>
          </a:p>
        </p:txBody>
      </p:sp>
      <p:sp>
        <p:nvSpPr>
          <p:cNvPr id="3" name="Rektangel 2"/>
          <p:cNvSpPr/>
          <p:nvPr/>
        </p:nvSpPr>
        <p:spPr>
          <a:xfrm>
            <a:off x="217582" y="4310304"/>
            <a:ext cx="61370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 smtClean="0"/>
              <a:t>21 </a:t>
            </a:r>
            <a:r>
              <a:rPr lang="sv-SE" sz="2000" b="1" dirty="0" err="1" smtClean="0"/>
              <a:t>liquids</a:t>
            </a:r>
            <a:r>
              <a:rPr lang="sv-SE" sz="2000" b="1" dirty="0" smtClean="0"/>
              <a:t> </a:t>
            </a:r>
          </a:p>
          <a:p>
            <a:r>
              <a:rPr lang="sv-SE" sz="2000" b="1" dirty="0"/>
              <a:t>(</a:t>
            </a:r>
            <a:r>
              <a:rPr lang="sv-SE" sz="2000" b="1" dirty="0" err="1" smtClean="0"/>
              <a:t>based</a:t>
            </a:r>
            <a:r>
              <a:rPr lang="sv-SE" sz="2000" b="1" dirty="0" smtClean="0"/>
              <a:t> on </a:t>
            </a:r>
            <a:r>
              <a:rPr lang="sv-SE" sz="2000" b="1" dirty="0" err="1" smtClean="0"/>
              <a:t>Draize</a:t>
            </a:r>
            <a:r>
              <a:rPr lang="sv-SE" sz="2000" b="1" dirty="0" smtClean="0"/>
              <a:t> </a:t>
            </a:r>
            <a:r>
              <a:rPr lang="sv-SE" sz="2000" b="1" dirty="0"/>
              <a:t>scores </a:t>
            </a:r>
            <a:r>
              <a:rPr lang="sv-SE" sz="2000" b="1" dirty="0" err="1" smtClean="0"/>
              <a:t>recalculated</a:t>
            </a:r>
            <a:r>
              <a:rPr lang="sv-SE" sz="2000" b="1" dirty="0" smtClean="0"/>
              <a:t> </a:t>
            </a:r>
            <a:r>
              <a:rPr lang="sv-SE" sz="2000" b="1" dirty="0"/>
              <a:t>from Abraham et al </a:t>
            </a:r>
            <a:r>
              <a:rPr lang="sv-SE" sz="2000" b="1" dirty="0" err="1"/>
              <a:t>using</a:t>
            </a:r>
            <a:r>
              <a:rPr lang="sv-SE" sz="2000" b="1" dirty="0"/>
              <a:t> </a:t>
            </a:r>
            <a:r>
              <a:rPr lang="sv-SE" sz="2000" b="1" dirty="0" err="1"/>
              <a:t>P</a:t>
            </a:r>
            <a:r>
              <a:rPr lang="sv-SE" sz="2000" b="1" baseline="-25000" dirty="0" err="1"/>
              <a:t>vap</a:t>
            </a:r>
            <a:r>
              <a:rPr lang="sv-SE" sz="2000" b="1" dirty="0"/>
              <a:t> ) </a:t>
            </a:r>
            <a:endParaRPr lang="sv-SE" sz="2000" b="1" dirty="0" smtClean="0"/>
          </a:p>
        </p:txBody>
      </p:sp>
      <p:sp>
        <p:nvSpPr>
          <p:cNvPr id="12" name="Rektangel 11"/>
          <p:cNvSpPr/>
          <p:nvPr/>
        </p:nvSpPr>
        <p:spPr>
          <a:xfrm>
            <a:off x="0" y="614793"/>
            <a:ext cx="12151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rgbClr val="000000"/>
                </a:solidFill>
              </a:rPr>
              <a:t> </a:t>
            </a:r>
            <a:r>
              <a:rPr lang="sv-SE" sz="2400" b="1" dirty="0" smtClean="0">
                <a:solidFill>
                  <a:srgbClr val="000000"/>
                </a:solidFill>
              </a:rPr>
              <a:t>A set </a:t>
            </a:r>
            <a:r>
              <a:rPr lang="sv-SE" sz="2400" b="1" dirty="0" err="1" smtClean="0">
                <a:solidFill>
                  <a:srgbClr val="000000"/>
                </a:solidFill>
              </a:rPr>
              <a:t>of</a:t>
            </a:r>
            <a:r>
              <a:rPr lang="sv-SE" sz="2400" b="1" dirty="0" smtClean="0">
                <a:solidFill>
                  <a:srgbClr val="000000"/>
                </a:solidFill>
              </a:rPr>
              <a:t> </a:t>
            </a:r>
            <a:r>
              <a:rPr lang="sv-SE" sz="2400" b="1" dirty="0" err="1" smtClean="0">
                <a:solidFill>
                  <a:srgbClr val="000000"/>
                </a:solidFill>
              </a:rPr>
              <a:t>known</a:t>
            </a:r>
            <a:r>
              <a:rPr lang="sv-SE" sz="2400" b="1" dirty="0" smtClean="0">
                <a:solidFill>
                  <a:srgbClr val="000000"/>
                </a:solidFill>
              </a:rPr>
              <a:t> </a:t>
            </a:r>
            <a:r>
              <a:rPr lang="sv-SE" sz="2400" b="1" dirty="0" err="1" smtClean="0">
                <a:solidFill>
                  <a:srgbClr val="000000"/>
                </a:solidFill>
              </a:rPr>
              <a:t>ey-irritant</a:t>
            </a:r>
            <a:r>
              <a:rPr lang="sv-SE" sz="2400" b="1" dirty="0" smtClean="0">
                <a:solidFill>
                  <a:srgbClr val="000000"/>
                </a:solidFill>
              </a:rPr>
              <a:t> and non-</a:t>
            </a:r>
            <a:r>
              <a:rPr lang="sv-SE" sz="2400" b="1" dirty="0" err="1" smtClean="0">
                <a:solidFill>
                  <a:srgbClr val="000000"/>
                </a:solidFill>
              </a:rPr>
              <a:t>eye</a:t>
            </a:r>
            <a:r>
              <a:rPr lang="sv-SE" sz="2400" b="1" dirty="0" smtClean="0">
                <a:solidFill>
                  <a:srgbClr val="000000"/>
                </a:solidFill>
              </a:rPr>
              <a:t>-</a:t>
            </a:r>
            <a:r>
              <a:rPr lang="sv-SE" sz="2400" b="1" dirty="0" err="1" smtClean="0">
                <a:solidFill>
                  <a:srgbClr val="000000"/>
                </a:solidFill>
              </a:rPr>
              <a:t>irritant</a:t>
            </a:r>
            <a:r>
              <a:rPr lang="sv-SE" sz="2400" b="1" dirty="0" smtClean="0">
                <a:solidFill>
                  <a:srgbClr val="000000"/>
                </a:solidFill>
              </a:rPr>
              <a:t> </a:t>
            </a:r>
            <a:r>
              <a:rPr lang="sv-SE" sz="2400" b="1" dirty="0" err="1" smtClean="0">
                <a:solidFill>
                  <a:srgbClr val="000000"/>
                </a:solidFill>
              </a:rPr>
              <a:t>liquids</a:t>
            </a:r>
            <a:r>
              <a:rPr lang="sv-SE" sz="2400" b="1" dirty="0" smtClean="0">
                <a:solidFill>
                  <a:srgbClr val="000000"/>
                </a:solidFill>
              </a:rPr>
              <a:t> </a:t>
            </a:r>
            <a:r>
              <a:rPr lang="sv-SE" sz="2400" b="1" dirty="0" err="1" smtClean="0">
                <a:solidFill>
                  <a:srgbClr val="000000"/>
                </a:solidFill>
              </a:rPr>
              <a:t>were</a:t>
            </a:r>
            <a:r>
              <a:rPr lang="sv-SE" sz="2400" b="1" dirty="0" smtClean="0">
                <a:solidFill>
                  <a:srgbClr val="000000"/>
                </a:solidFill>
              </a:rPr>
              <a:t> </a:t>
            </a:r>
            <a:r>
              <a:rPr lang="sv-SE" sz="2400" b="1" dirty="0" err="1" smtClean="0">
                <a:solidFill>
                  <a:srgbClr val="000000"/>
                </a:solidFill>
              </a:rPr>
              <a:t>selected</a:t>
            </a:r>
            <a:endParaRPr lang="sv-SE" sz="2400" b="1" dirty="0">
              <a:solidFill>
                <a:srgbClr val="00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988" y="1008580"/>
            <a:ext cx="4721785" cy="411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ktangel 23"/>
          <p:cNvSpPr/>
          <p:nvPr/>
        </p:nvSpPr>
        <p:spPr>
          <a:xfrm>
            <a:off x="7273239" y="5139169"/>
            <a:ext cx="36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…and </a:t>
            </a:r>
            <a:r>
              <a:rPr lang="sv-SE" b="1" dirty="0"/>
              <a:t>8 </a:t>
            </a:r>
            <a:r>
              <a:rPr lang="sv-SE" b="1" dirty="0" err="1"/>
              <a:t>liquids</a:t>
            </a:r>
            <a:r>
              <a:rPr lang="sv-SE" b="1" dirty="0"/>
              <a:t> from </a:t>
            </a:r>
            <a:r>
              <a:rPr lang="sv-SE" b="1" dirty="0" err="1"/>
              <a:t>Blein</a:t>
            </a:r>
            <a:r>
              <a:rPr lang="sv-SE" b="1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344579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-1" y="0"/>
            <a:ext cx="12133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u="sng" dirty="0" err="1" smtClean="0">
                <a:solidFill>
                  <a:srgbClr val="000099"/>
                </a:solidFill>
              </a:rPr>
              <a:t>Finding</a:t>
            </a:r>
            <a:r>
              <a:rPr lang="sv-SE" sz="3200" b="1" u="sng" dirty="0" smtClean="0">
                <a:solidFill>
                  <a:srgbClr val="000099"/>
                </a:solidFill>
              </a:rPr>
              <a:t> 1:</a:t>
            </a:r>
            <a:endParaRPr lang="sv-SE" sz="3200" b="1" dirty="0">
              <a:solidFill>
                <a:srgbClr val="000099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-9345" y="618212"/>
            <a:ext cx="12151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rgbClr val="000000"/>
                </a:solidFill>
              </a:rPr>
              <a:t>All </a:t>
            </a:r>
            <a:r>
              <a:rPr lang="sv-SE" sz="2400" b="1" dirty="0" smtClean="0">
                <a:solidFill>
                  <a:srgbClr val="000000"/>
                </a:solidFill>
              </a:rPr>
              <a:t>15 </a:t>
            </a:r>
            <a:r>
              <a:rPr lang="sv-SE" sz="2400" b="1" dirty="0" err="1" smtClean="0">
                <a:solidFill>
                  <a:srgbClr val="000000"/>
                </a:solidFill>
              </a:rPr>
              <a:t>irritating</a:t>
            </a:r>
            <a:r>
              <a:rPr lang="sv-SE" sz="2400" b="1" dirty="0" smtClean="0">
                <a:solidFill>
                  <a:srgbClr val="000000"/>
                </a:solidFill>
              </a:rPr>
              <a:t> </a:t>
            </a:r>
            <a:r>
              <a:rPr lang="sv-SE" sz="2400" b="1" dirty="0" err="1" smtClean="0">
                <a:solidFill>
                  <a:srgbClr val="000000"/>
                </a:solidFill>
              </a:rPr>
              <a:t>liquids</a:t>
            </a:r>
            <a:r>
              <a:rPr lang="sv-SE" sz="2400" b="1" dirty="0" smtClean="0">
                <a:solidFill>
                  <a:srgbClr val="000000"/>
                </a:solidFill>
              </a:rPr>
              <a:t> fall inside a </a:t>
            </a:r>
            <a:r>
              <a:rPr lang="sv-SE" sz="2400" b="1" dirty="0" err="1" smtClean="0">
                <a:solidFill>
                  <a:srgbClr val="000000"/>
                </a:solidFill>
              </a:rPr>
              <a:t>well</a:t>
            </a:r>
            <a:r>
              <a:rPr lang="sv-SE" sz="2400" b="1" dirty="0" smtClean="0">
                <a:solidFill>
                  <a:srgbClr val="000000"/>
                </a:solidFill>
              </a:rPr>
              <a:t> </a:t>
            </a:r>
            <a:r>
              <a:rPr lang="sv-SE" sz="2400" b="1" dirty="0" err="1" smtClean="0">
                <a:solidFill>
                  <a:srgbClr val="000000"/>
                </a:solidFill>
              </a:rPr>
              <a:t>definded</a:t>
            </a:r>
            <a:r>
              <a:rPr lang="sv-SE" sz="2400" b="1" dirty="0" smtClean="0">
                <a:solidFill>
                  <a:srgbClr val="000000"/>
                </a:solidFill>
              </a:rPr>
              <a:t> Hansen </a:t>
            </a:r>
            <a:r>
              <a:rPr lang="sv-SE" sz="2400" b="1" dirty="0" err="1" smtClean="0">
                <a:solidFill>
                  <a:srgbClr val="000000"/>
                </a:solidFill>
              </a:rPr>
              <a:t>sphere</a:t>
            </a:r>
            <a:r>
              <a:rPr lang="sv-SE" sz="2400" b="1" dirty="0" smtClean="0">
                <a:solidFill>
                  <a:srgbClr val="000000"/>
                </a:solidFill>
              </a:rPr>
              <a:t>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rgbClr val="000000"/>
                </a:solidFill>
              </a:rPr>
              <a:t>All </a:t>
            </a:r>
            <a:r>
              <a:rPr lang="sv-SE" sz="2400" b="1" dirty="0" smtClean="0">
                <a:solidFill>
                  <a:srgbClr val="000000"/>
                </a:solidFill>
              </a:rPr>
              <a:t>14 non-</a:t>
            </a:r>
            <a:r>
              <a:rPr lang="sv-SE" sz="2400" b="1" dirty="0" err="1" smtClean="0">
                <a:solidFill>
                  <a:srgbClr val="000000"/>
                </a:solidFill>
              </a:rPr>
              <a:t>irritants</a:t>
            </a:r>
            <a:r>
              <a:rPr lang="sv-SE" sz="2400" b="1" dirty="0" smtClean="0">
                <a:solidFill>
                  <a:srgbClr val="000000"/>
                </a:solidFill>
              </a:rPr>
              <a:t> </a:t>
            </a:r>
            <a:r>
              <a:rPr lang="sv-SE" sz="2400" b="1" dirty="0" err="1" smtClean="0">
                <a:solidFill>
                  <a:srgbClr val="000000"/>
                </a:solidFill>
              </a:rPr>
              <a:t>scatter</a:t>
            </a:r>
            <a:r>
              <a:rPr lang="sv-SE" sz="2400" b="1" dirty="0" smtClean="0">
                <a:solidFill>
                  <a:srgbClr val="000000"/>
                </a:solidFill>
              </a:rPr>
              <a:t> </a:t>
            </a:r>
            <a:r>
              <a:rPr lang="sv-SE" sz="2400" b="1" dirty="0" err="1" smtClean="0">
                <a:solidFill>
                  <a:srgbClr val="000000"/>
                </a:solidFill>
              </a:rPr>
              <a:t>outside</a:t>
            </a:r>
            <a:r>
              <a:rPr lang="sv-SE" sz="2400" b="1" dirty="0" smtClean="0">
                <a:solidFill>
                  <a:srgbClr val="000000"/>
                </a:solidFill>
              </a:rPr>
              <a:t> the </a:t>
            </a:r>
            <a:r>
              <a:rPr lang="sv-SE" sz="2400" b="1" dirty="0" err="1" smtClean="0">
                <a:solidFill>
                  <a:srgbClr val="000000"/>
                </a:solidFill>
              </a:rPr>
              <a:t>sphere</a:t>
            </a:r>
            <a:r>
              <a:rPr lang="sv-SE" sz="2400" b="1" dirty="0" smtClean="0">
                <a:solidFill>
                  <a:srgbClr val="000000"/>
                </a:solidFill>
              </a:rPr>
              <a:t>!</a:t>
            </a: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endParaRPr lang="sv-SE" sz="2400" b="1" dirty="0">
              <a:solidFill>
                <a:srgbClr val="00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4" t="30051" r="45580" b="54122"/>
          <a:stretch/>
        </p:blipFill>
        <p:spPr bwMode="auto">
          <a:xfrm>
            <a:off x="450007" y="1823254"/>
            <a:ext cx="5112567" cy="39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1" t="45998" r="38335" b="20414"/>
          <a:stretch/>
        </p:blipFill>
        <p:spPr bwMode="auto">
          <a:xfrm>
            <a:off x="5418559" y="1446447"/>
            <a:ext cx="6446927" cy="468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7F7F7F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srgbClr val="7F7F7F"/>
                </a:solidFill>
              </a:rPr>
              <a:t>Accelerating innovation</a:t>
            </a:r>
            <a:endParaRPr lang="sv-SE">
              <a:solidFill>
                <a:srgbClr val="7F7F7F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94BF-A1F5-B942-9329-9D66FEF4FE5A}" type="slidenum">
              <a:rPr lang="sv-SE" smtClean="0">
                <a:solidFill>
                  <a:srgbClr val="7F7F7F"/>
                </a:solidFill>
              </a:rPr>
              <a:pPr/>
              <a:t>9</a:t>
            </a:fld>
            <a:endParaRPr lang="sv-SE">
              <a:solidFill>
                <a:srgbClr val="7F7F7F"/>
              </a:solidFill>
            </a:endParaRPr>
          </a:p>
        </p:txBody>
      </p:sp>
      <p:pic>
        <p:nvPicPr>
          <p:cNvPr id="3074" name="Picture 2" descr="Bildresultat för thre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55" y="2879787"/>
            <a:ext cx="281214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ldresultat för fishing 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157" y="2700189"/>
            <a:ext cx="4108473" cy="273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ruta 8"/>
          <p:cNvSpPr txBox="1"/>
          <p:nvPr/>
        </p:nvSpPr>
        <p:spPr>
          <a:xfrm>
            <a:off x="-186346" y="0"/>
            <a:ext cx="118992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3600" b="1" dirty="0" smtClean="0">
              <a:solidFill>
                <a:srgbClr val="1108C4"/>
              </a:solidFill>
            </a:endParaRPr>
          </a:p>
          <a:p>
            <a:pPr algn="ctr"/>
            <a:r>
              <a:rPr lang="sv-SE" sz="3600" b="1" dirty="0" smtClean="0">
                <a:solidFill>
                  <a:srgbClr val="1108C4"/>
                </a:solidFill>
              </a:rPr>
              <a:t>OK! </a:t>
            </a:r>
          </a:p>
          <a:p>
            <a:pPr algn="ctr"/>
            <a:r>
              <a:rPr lang="sv-SE" sz="3600" b="1" dirty="0" smtClean="0">
                <a:solidFill>
                  <a:srgbClr val="1108C4"/>
                </a:solidFill>
              </a:rPr>
              <a:t>So </a:t>
            </a:r>
            <a:r>
              <a:rPr lang="sv-SE" sz="3600" b="1" dirty="0" err="1" smtClean="0">
                <a:solidFill>
                  <a:srgbClr val="1108C4"/>
                </a:solidFill>
              </a:rPr>
              <a:t>which</a:t>
            </a:r>
            <a:r>
              <a:rPr lang="sv-SE" sz="3600" b="1" dirty="0" smtClean="0">
                <a:solidFill>
                  <a:srgbClr val="1108C4"/>
                </a:solidFill>
              </a:rPr>
              <a:t> synthetic polymer is </a:t>
            </a:r>
            <a:r>
              <a:rPr lang="sv-SE" sz="3600" b="1" dirty="0" err="1" smtClean="0">
                <a:solidFill>
                  <a:srgbClr val="1108C4"/>
                </a:solidFill>
              </a:rPr>
              <a:t>most</a:t>
            </a:r>
            <a:r>
              <a:rPr lang="sv-SE" sz="3600" b="1" dirty="0" smtClean="0">
                <a:solidFill>
                  <a:srgbClr val="1108C4"/>
                </a:solidFill>
              </a:rPr>
              <a:t> </a:t>
            </a:r>
            <a:r>
              <a:rPr lang="sv-SE" sz="3600" b="1" dirty="0" err="1" smtClean="0">
                <a:solidFill>
                  <a:srgbClr val="1108C4"/>
                </a:solidFill>
              </a:rPr>
              <a:t>similar</a:t>
            </a:r>
            <a:r>
              <a:rPr lang="sv-SE" sz="3600" b="1" dirty="0" smtClean="0">
                <a:solidFill>
                  <a:srgbClr val="1108C4"/>
                </a:solidFill>
              </a:rPr>
              <a:t> </a:t>
            </a:r>
            <a:r>
              <a:rPr lang="sv-SE" sz="3600" b="1" dirty="0" err="1" smtClean="0">
                <a:solidFill>
                  <a:srgbClr val="1108C4"/>
                </a:solidFill>
              </a:rPr>
              <a:t>to</a:t>
            </a:r>
            <a:r>
              <a:rPr lang="sv-SE" sz="3600" b="1" dirty="0" smtClean="0">
                <a:solidFill>
                  <a:srgbClr val="1108C4"/>
                </a:solidFill>
              </a:rPr>
              <a:t> the </a:t>
            </a:r>
            <a:r>
              <a:rPr lang="sv-SE" sz="3600" b="1" dirty="0" err="1" smtClean="0">
                <a:solidFill>
                  <a:srgbClr val="1108C4"/>
                </a:solidFill>
              </a:rPr>
              <a:t>cornea</a:t>
            </a:r>
            <a:r>
              <a:rPr lang="sv-SE" sz="3600" b="1" dirty="0" smtClean="0">
                <a:solidFill>
                  <a:srgbClr val="1108C4"/>
                </a:solidFill>
              </a:rPr>
              <a:t>?</a:t>
            </a:r>
            <a:endParaRPr lang="sv-SE" sz="3600" b="1" dirty="0">
              <a:solidFill>
                <a:srgbClr val="1108C4"/>
              </a:solidFill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3834383" y="313223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600" dirty="0" smtClean="0"/>
              <a:t>?</a:t>
            </a:r>
            <a:endParaRPr lang="sv-SE" sz="9600" dirty="0"/>
          </a:p>
        </p:txBody>
      </p:sp>
      <p:sp>
        <p:nvSpPr>
          <p:cNvPr id="10" name="textruta 9"/>
          <p:cNvSpPr txBox="1"/>
          <p:nvPr/>
        </p:nvSpPr>
        <p:spPr>
          <a:xfrm>
            <a:off x="10096714" y="313223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600" dirty="0" smtClean="0"/>
              <a:t>?</a:t>
            </a:r>
            <a:endParaRPr lang="sv-SE" sz="9600" dirty="0"/>
          </a:p>
        </p:txBody>
      </p:sp>
    </p:spTree>
    <p:extLst>
      <p:ext uri="{BB962C8B-B14F-4D97-AF65-F5344CB8AC3E}">
        <p14:creationId xmlns:p14="http://schemas.microsoft.com/office/powerpoint/2010/main" val="27602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Intro">
  <a:themeElements>
    <a:clrScheme name="SP Sveriges Tekniska Forskningsinstitut">
      <a:dk1>
        <a:sysClr val="windowText" lastClr="000000"/>
      </a:dk1>
      <a:lt1>
        <a:sysClr val="window" lastClr="FFFFFF"/>
      </a:lt1>
      <a:dk2>
        <a:srgbClr val="A1A2A5"/>
      </a:dk2>
      <a:lt2>
        <a:srgbClr val="C6C7C9"/>
      </a:lt2>
      <a:accent1>
        <a:srgbClr val="0E3192"/>
      </a:accent1>
      <a:accent2>
        <a:srgbClr val="73AC1D"/>
      </a:accent2>
      <a:accent3>
        <a:srgbClr val="F29412"/>
      </a:accent3>
      <a:accent4>
        <a:srgbClr val="009E99"/>
      </a:accent4>
      <a:accent5>
        <a:srgbClr val="E84427"/>
      </a:accent5>
      <a:accent6>
        <a:srgbClr val="F18E7D"/>
      </a:accent6>
      <a:hlink>
        <a:srgbClr val="F29412"/>
      </a:hlink>
      <a:folHlink>
        <a:srgbClr val="F2941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ro">
  <a:themeElements>
    <a:clrScheme name="SP Sveriges Tekniska Forskningsinstitut">
      <a:dk1>
        <a:sysClr val="windowText" lastClr="000000"/>
      </a:dk1>
      <a:lt1>
        <a:sysClr val="window" lastClr="FFFFFF"/>
      </a:lt1>
      <a:dk2>
        <a:srgbClr val="A1A2A5"/>
      </a:dk2>
      <a:lt2>
        <a:srgbClr val="C6C7C9"/>
      </a:lt2>
      <a:accent1>
        <a:srgbClr val="0E3192"/>
      </a:accent1>
      <a:accent2>
        <a:srgbClr val="73AC1D"/>
      </a:accent2>
      <a:accent3>
        <a:srgbClr val="F29412"/>
      </a:accent3>
      <a:accent4>
        <a:srgbClr val="009E99"/>
      </a:accent4>
      <a:accent5>
        <a:srgbClr val="E84427"/>
      </a:accent5>
      <a:accent6>
        <a:srgbClr val="F18E7D"/>
      </a:accent6>
      <a:hlink>
        <a:srgbClr val="F29412"/>
      </a:hlink>
      <a:folHlink>
        <a:srgbClr val="F2941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Intro">
  <a:themeElements>
    <a:clrScheme name="SP Sveriges Tekniska Forskningsinstitut">
      <a:dk1>
        <a:sysClr val="windowText" lastClr="000000"/>
      </a:dk1>
      <a:lt1>
        <a:sysClr val="window" lastClr="FFFFFF"/>
      </a:lt1>
      <a:dk2>
        <a:srgbClr val="A1A2A5"/>
      </a:dk2>
      <a:lt2>
        <a:srgbClr val="C6C7C9"/>
      </a:lt2>
      <a:accent1>
        <a:srgbClr val="0E3192"/>
      </a:accent1>
      <a:accent2>
        <a:srgbClr val="73AC1D"/>
      </a:accent2>
      <a:accent3>
        <a:srgbClr val="F29412"/>
      </a:accent3>
      <a:accent4>
        <a:srgbClr val="009E99"/>
      </a:accent4>
      <a:accent5>
        <a:srgbClr val="E84427"/>
      </a:accent5>
      <a:accent6>
        <a:srgbClr val="F18E7D"/>
      </a:accent6>
      <a:hlink>
        <a:srgbClr val="F29412"/>
      </a:hlink>
      <a:folHlink>
        <a:srgbClr val="F2941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Intro">
  <a:themeElements>
    <a:clrScheme name="SP Sveriges Tekniska Forskningsinstitut">
      <a:dk1>
        <a:sysClr val="windowText" lastClr="000000"/>
      </a:dk1>
      <a:lt1>
        <a:sysClr val="window" lastClr="FFFFFF"/>
      </a:lt1>
      <a:dk2>
        <a:srgbClr val="A1A2A5"/>
      </a:dk2>
      <a:lt2>
        <a:srgbClr val="C6C7C9"/>
      </a:lt2>
      <a:accent1>
        <a:srgbClr val="0E3192"/>
      </a:accent1>
      <a:accent2>
        <a:srgbClr val="73AC1D"/>
      </a:accent2>
      <a:accent3>
        <a:srgbClr val="F29412"/>
      </a:accent3>
      <a:accent4>
        <a:srgbClr val="009E99"/>
      </a:accent4>
      <a:accent5>
        <a:srgbClr val="E84427"/>
      </a:accent5>
      <a:accent6>
        <a:srgbClr val="F18E7D"/>
      </a:accent6>
      <a:hlink>
        <a:srgbClr val="F29412"/>
      </a:hlink>
      <a:folHlink>
        <a:srgbClr val="F2941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Intro">
  <a:themeElements>
    <a:clrScheme name="SP Sveriges Tekniska Forskningsinstitut">
      <a:dk1>
        <a:sysClr val="windowText" lastClr="000000"/>
      </a:dk1>
      <a:lt1>
        <a:sysClr val="window" lastClr="FFFFFF"/>
      </a:lt1>
      <a:dk2>
        <a:srgbClr val="A1A2A5"/>
      </a:dk2>
      <a:lt2>
        <a:srgbClr val="C6C7C9"/>
      </a:lt2>
      <a:accent1>
        <a:srgbClr val="0E3192"/>
      </a:accent1>
      <a:accent2>
        <a:srgbClr val="73AC1D"/>
      </a:accent2>
      <a:accent3>
        <a:srgbClr val="F29412"/>
      </a:accent3>
      <a:accent4>
        <a:srgbClr val="009E99"/>
      </a:accent4>
      <a:accent5>
        <a:srgbClr val="E84427"/>
      </a:accent5>
      <a:accent6>
        <a:srgbClr val="F18E7D"/>
      </a:accent6>
      <a:hlink>
        <a:srgbClr val="F29412"/>
      </a:hlink>
      <a:folHlink>
        <a:srgbClr val="F2941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ise_mall_16_9">
  <a:themeElements>
    <a:clrScheme name="rise_160825">
      <a:dk1>
        <a:sysClr val="windowText" lastClr="000000"/>
      </a:dk1>
      <a:lt1>
        <a:sysClr val="window" lastClr="FFFFFF"/>
      </a:lt1>
      <a:dk2>
        <a:srgbClr val="0E3192"/>
      </a:dk2>
      <a:lt2>
        <a:srgbClr val="FFFFFF"/>
      </a:lt2>
      <a:accent1>
        <a:srgbClr val="BEBD00"/>
      </a:accent1>
      <a:accent2>
        <a:srgbClr val="7F7F7F"/>
      </a:accent2>
      <a:accent3>
        <a:srgbClr val="8E9A36"/>
      </a:accent3>
      <a:accent4>
        <a:srgbClr val="762F73"/>
      </a:accent4>
      <a:accent5>
        <a:srgbClr val="2391CE"/>
      </a:accent5>
      <a:accent6>
        <a:srgbClr val="0E3192"/>
      </a:accent6>
      <a:hlink>
        <a:srgbClr val="7F7F7F"/>
      </a:hlink>
      <a:folHlink>
        <a:srgbClr val="BEBD0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ppt_mall_engelsk</Template>
  <TotalTime>12324</TotalTime>
  <Words>737</Words>
  <Application>Microsoft Office PowerPoint</Application>
  <PresentationFormat>Anpassad</PresentationFormat>
  <Paragraphs>139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Bildrubriker</vt:lpstr>
      </vt:variant>
      <vt:variant>
        <vt:i4>18</vt:i4>
      </vt:variant>
    </vt:vector>
  </HeadingPairs>
  <TitlesOfParts>
    <vt:vector size="24" baseType="lpstr">
      <vt:lpstr>2_Intro</vt:lpstr>
      <vt:lpstr>Intro</vt:lpstr>
      <vt:lpstr>3_Intro</vt:lpstr>
      <vt:lpstr>4_Intro</vt:lpstr>
      <vt:lpstr>1_Intro</vt:lpstr>
      <vt:lpstr>rise_mall_16_9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Lovisa Ringstad</dc:creator>
  <cp:lastModifiedBy>Martin Andersson</cp:lastModifiedBy>
  <cp:revision>389</cp:revision>
  <cp:lastPrinted>2015-04-21T14:00:00Z</cp:lastPrinted>
  <dcterms:created xsi:type="dcterms:W3CDTF">2014-09-22T12:15:25Z</dcterms:created>
  <dcterms:modified xsi:type="dcterms:W3CDTF">2017-04-03T13:27:26Z</dcterms:modified>
</cp:coreProperties>
</file>